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Nunito SemiBold"/>
      <p:regular r:id="rId28"/>
      <p:bold r:id="rId29"/>
      <p:italic r:id="rId30"/>
      <p:boldItalic r:id="rId31"/>
    </p:embeddedFont>
    <p:embeddedFont>
      <p:font typeface="Roboto Medium"/>
      <p:regular r:id="rId32"/>
      <p:bold r:id="rId33"/>
      <p:italic r:id="rId34"/>
      <p:boldItalic r:id="rId35"/>
    </p:embeddedFont>
    <p:embeddedFont>
      <p:font typeface="Roboto"/>
      <p:regular r:id="rId36"/>
      <p:bold r:id="rId37"/>
      <p:italic r:id="rId38"/>
      <p:boldItalic r:id="rId39"/>
    </p:embeddedFont>
    <p:embeddedFont>
      <p:font typeface="Montserrat"/>
      <p:regular r:id="rId40"/>
      <p:bold r:id="rId41"/>
      <p:italic r:id="rId42"/>
      <p:boldItalic r:id="rId43"/>
    </p:embeddedFont>
    <p:embeddedFont>
      <p:font typeface="Lato"/>
      <p:regular r:id="rId44"/>
      <p:bold r:id="rId45"/>
      <p:italic r:id="rId46"/>
      <p:boldItalic r:id="rId47"/>
    </p:embeddedFont>
    <p:embeddedFont>
      <p:font typeface="Nunito Medium"/>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regular.fntdata"/><Relationship Id="rId42" Type="http://schemas.openxmlformats.org/officeDocument/2006/relationships/font" Target="fonts/Montserrat-italic.fntdata"/><Relationship Id="rId41" Type="http://schemas.openxmlformats.org/officeDocument/2006/relationships/font" Target="fonts/Montserrat-bold.fntdata"/><Relationship Id="rId44" Type="http://schemas.openxmlformats.org/officeDocument/2006/relationships/font" Target="fonts/Lato-regular.fntdata"/><Relationship Id="rId43" Type="http://schemas.openxmlformats.org/officeDocument/2006/relationships/font" Target="fonts/Montserrat-boldItalic.fntdata"/><Relationship Id="rId46" Type="http://schemas.openxmlformats.org/officeDocument/2006/relationships/font" Target="fonts/Lato-italic.fntdata"/><Relationship Id="rId45"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NunitoMedium-regular.fntdata"/><Relationship Id="rId47" Type="http://schemas.openxmlformats.org/officeDocument/2006/relationships/font" Target="fonts/Lato-boldItalic.fntdata"/><Relationship Id="rId49" Type="http://schemas.openxmlformats.org/officeDocument/2006/relationships/font" Target="fonts/NunitoMedium-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SemiBold-boldItalic.fntdata"/><Relationship Id="rId30" Type="http://schemas.openxmlformats.org/officeDocument/2006/relationships/font" Target="fonts/NunitoSemiBold-italic.fntdata"/><Relationship Id="rId33" Type="http://schemas.openxmlformats.org/officeDocument/2006/relationships/font" Target="fonts/RobotoMedium-bold.fntdata"/><Relationship Id="rId32" Type="http://schemas.openxmlformats.org/officeDocument/2006/relationships/font" Target="fonts/RobotoMedium-regular.fntdata"/><Relationship Id="rId35" Type="http://schemas.openxmlformats.org/officeDocument/2006/relationships/font" Target="fonts/RobotoMedium-boldItalic.fntdata"/><Relationship Id="rId34" Type="http://schemas.openxmlformats.org/officeDocument/2006/relationships/font" Target="fonts/RobotoMedium-italic.fntdata"/><Relationship Id="rId37" Type="http://schemas.openxmlformats.org/officeDocument/2006/relationships/font" Target="fonts/Roboto-bold.fntdata"/><Relationship Id="rId36" Type="http://schemas.openxmlformats.org/officeDocument/2006/relationships/font" Target="fonts/Roboto-regular.fntdata"/><Relationship Id="rId39" Type="http://schemas.openxmlformats.org/officeDocument/2006/relationships/font" Target="fonts/Roboto-boldItalic.fntdata"/><Relationship Id="rId38" Type="http://schemas.openxmlformats.org/officeDocument/2006/relationships/font" Target="fonts/Roboto-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NunitoSemiBold-regular.fntdata"/><Relationship Id="rId27" Type="http://schemas.openxmlformats.org/officeDocument/2006/relationships/slide" Target="slides/slide22.xml"/><Relationship Id="rId29" Type="http://schemas.openxmlformats.org/officeDocument/2006/relationships/font" Target="fonts/NunitoSemiBold-bold.fntdata"/><Relationship Id="rId51" Type="http://schemas.openxmlformats.org/officeDocument/2006/relationships/font" Target="fonts/NunitoMedium-boldItalic.fntdata"/><Relationship Id="rId50" Type="http://schemas.openxmlformats.org/officeDocument/2006/relationships/font" Target="fonts/NunitoMedium-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6e732dee8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6e732dee8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6e732dee8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6e732dee8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c9aeb22718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c9aeb22718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6e732dee8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6e732dee8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6e732dee83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6e732dee83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6e732dee83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6e732dee83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6e732dee83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6e732dee83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6e732dee83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6e732dee83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6e732dee83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6e732dee83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6e732dee83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6e732dee83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6e732dee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6e732dee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6e732dee83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6e732dee83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6e732dee83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6e732dee83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6e732dee83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6e732dee83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6e732dee8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6e732dee8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c9d49563ed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c9d49563ed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c9d49563ed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c9d49563ed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6e732dee8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6e732dee8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c9d49563e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c9d49563e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c9d49563e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c9d49563e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6e732dee8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6e732dee8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Font typeface="Nunito SemiBold"/>
              <a:buNone/>
              <a:defRPr sz="4000">
                <a:latin typeface="Nunito SemiBold"/>
                <a:ea typeface="Nunito SemiBold"/>
                <a:cs typeface="Nunito SemiBold"/>
                <a:sym typeface="Nunito SemiBold"/>
              </a:defRPr>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2" name="Google Shape;12;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Font typeface="Roboto Medium"/>
              <a:buNone/>
              <a:defRPr>
                <a:latin typeface="Roboto Medium"/>
                <a:ea typeface="Roboto Medium"/>
                <a:cs typeface="Roboto Medium"/>
                <a:sym typeface="Roboto Medium"/>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4" name="Google Shape;14;p2"/>
          <p:cNvPicPr preferRelativeResize="0"/>
          <p:nvPr/>
        </p:nvPicPr>
        <p:blipFill>
          <a:blip r:embed="rId3">
            <a:alphaModFix/>
          </a:blip>
          <a:stretch>
            <a:fillRect/>
          </a:stretch>
        </p:blipFill>
        <p:spPr>
          <a:xfrm>
            <a:off x="226500" y="596888"/>
            <a:ext cx="3232351" cy="354192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7" name="Shape 97"/>
        <p:cNvGrpSpPr/>
        <p:nvPr/>
      </p:nvGrpSpPr>
      <p:grpSpPr>
        <a:xfrm>
          <a:off x="0" y="0"/>
          <a:ext cx="0" cy="0"/>
          <a:chOff x="0" y="0"/>
          <a:chExt cx="0" cy="0"/>
        </a:xfrm>
      </p:grpSpPr>
      <p:grpSp>
        <p:nvGrpSpPr>
          <p:cNvPr id="98" name="Google Shape;98;p11"/>
          <p:cNvGrpSpPr/>
          <p:nvPr/>
        </p:nvGrpSpPr>
        <p:grpSpPr>
          <a:xfrm>
            <a:off x="4406400" y="0"/>
            <a:ext cx="4737600" cy="5143065"/>
            <a:chOff x="4406400" y="0"/>
            <a:chExt cx="4737600" cy="5143065"/>
          </a:xfrm>
        </p:grpSpPr>
        <p:sp>
          <p:nvSpPr>
            <p:cNvPr id="99" name="Google Shape;99;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 name="Google Shape;117;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18" name="Google Shape;118;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9" name="Google Shape;11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0" name="Shape 120"/>
        <p:cNvGrpSpPr/>
        <p:nvPr/>
      </p:nvGrpSpPr>
      <p:grpSpPr>
        <a:xfrm>
          <a:off x="0" y="0"/>
          <a:ext cx="0" cy="0"/>
          <a:chOff x="0" y="0"/>
          <a:chExt cx="0" cy="0"/>
        </a:xfrm>
      </p:grpSpPr>
      <p:sp>
        <p:nvSpPr>
          <p:cNvPr id="121" name="Google Shape;12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grpSp>
        <p:nvGrpSpPr>
          <p:cNvPr id="16" name="Google Shape;16;p3"/>
          <p:cNvGrpSpPr/>
          <p:nvPr/>
        </p:nvGrpSpPr>
        <p:grpSpPr>
          <a:xfrm>
            <a:off x="4406400" y="0"/>
            <a:ext cx="4737600" cy="5143065"/>
            <a:chOff x="4406400" y="0"/>
            <a:chExt cx="4737600" cy="5143065"/>
          </a:xfrm>
        </p:grpSpPr>
        <p:sp>
          <p:nvSpPr>
            <p:cNvPr id="17" name="Google Shape;17;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908099" y="2069505"/>
              <a:ext cx="808800" cy="808800"/>
            </a:xfrm>
            <a:prstGeom prst="diagStripe">
              <a:avLst>
                <a:gd fmla="val 50000" name="adj"/>
              </a:avLst>
            </a:prstGeom>
            <a:solidFill>
              <a:srgbClr val="3271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227414" y="3710807"/>
              <a:ext cx="808800" cy="808800"/>
            </a:xfrm>
            <a:prstGeom prst="diagStripe">
              <a:avLst>
                <a:gd fmla="val 50000" name="adj"/>
              </a:avLst>
            </a:prstGeom>
            <a:solidFill>
              <a:srgbClr val="FFDD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Nunito SemiBold"/>
              <a:buNone/>
              <a:defRPr>
                <a:latin typeface="Nunito SemiBold"/>
                <a:ea typeface="Nunito SemiBold"/>
                <a:cs typeface="Nunito SemiBold"/>
                <a:sym typeface="Nunito SemiBol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6" name="Google Shape;3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rgbClr val="2A2929"/>
        </a:solidFill>
      </p:bgPr>
    </p:bg>
    <p:spTree>
      <p:nvGrpSpPr>
        <p:cNvPr id="37" name="Shape 37"/>
        <p:cNvGrpSpPr/>
        <p:nvPr/>
      </p:nvGrpSpPr>
      <p:grpSpPr>
        <a:xfrm>
          <a:off x="0" y="0"/>
          <a:ext cx="0" cy="0"/>
          <a:chOff x="0" y="0"/>
          <a:chExt cx="0" cy="0"/>
        </a:xfrm>
      </p:grpSpPr>
      <p:sp>
        <p:nvSpPr>
          <p:cNvPr id="38" name="Google Shape;38;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Font typeface="Nunito SemiBold"/>
              <a:buNone/>
              <a:defRPr sz="2400">
                <a:latin typeface="Nunito SemiBold"/>
                <a:ea typeface="Nunito SemiBold"/>
                <a:cs typeface="Nunito SemiBold"/>
                <a:sym typeface="Nunito SemiBold"/>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Font typeface="Roboto Medium"/>
              <a:buChar char="●"/>
              <a:defRPr>
                <a:latin typeface="Roboto Medium"/>
                <a:ea typeface="Roboto Medium"/>
                <a:cs typeface="Roboto Medium"/>
                <a:sym typeface="Roboto Medium"/>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Font typeface="Roboto"/>
              <a:buChar char="■"/>
              <a:defRPr>
                <a:latin typeface="Roboto"/>
                <a:ea typeface="Roboto"/>
                <a:cs typeface="Roboto"/>
                <a:sym typeface="Roboto"/>
              </a:defRPr>
            </a:lvl9pPr>
          </a:lstStyle>
          <a:p/>
        </p:txBody>
      </p:sp>
      <p:sp>
        <p:nvSpPr>
          <p:cNvPr id="40" name="Google Shape;4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41" name="Google Shape;41;p4"/>
          <p:cNvPicPr preferRelativeResize="0"/>
          <p:nvPr/>
        </p:nvPicPr>
        <p:blipFill>
          <a:blip r:embed="rId2">
            <a:alphaModFix/>
          </a:blip>
          <a:stretch>
            <a:fillRect/>
          </a:stretch>
        </p:blipFill>
        <p:spPr>
          <a:xfrm>
            <a:off x="133400" y="133375"/>
            <a:ext cx="946723" cy="103739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2" name="Shape 42"/>
        <p:cNvGrpSpPr/>
        <p:nvPr/>
      </p:nvGrpSpPr>
      <p:grpSpPr>
        <a:xfrm>
          <a:off x="0" y="0"/>
          <a:ext cx="0" cy="0"/>
          <a:chOff x="0" y="0"/>
          <a:chExt cx="0" cy="0"/>
        </a:xfrm>
      </p:grpSpPr>
      <p:grpSp>
        <p:nvGrpSpPr>
          <p:cNvPr id="43" name="Google Shape;43;p5"/>
          <p:cNvGrpSpPr/>
          <p:nvPr/>
        </p:nvGrpSpPr>
        <p:grpSpPr>
          <a:xfrm>
            <a:off x="0" y="381001"/>
            <a:ext cx="1037850" cy="1016287"/>
            <a:chOff x="0" y="381001"/>
            <a:chExt cx="1037850" cy="1016287"/>
          </a:xfrm>
        </p:grpSpPr>
        <p:sp>
          <p:nvSpPr>
            <p:cNvPr id="44" name="Google Shape;44;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7" name="Google Shape;47;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8" name="Google Shape;48;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Font typeface="Nunito SemiBold"/>
              <a:buNone/>
              <a:defRPr sz="2400">
                <a:latin typeface="Nunito SemiBold"/>
                <a:ea typeface="Nunito SemiBold"/>
                <a:cs typeface="Nunito SemiBold"/>
                <a:sym typeface="Nunito SemiBold"/>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2" name="Google Shape;5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53" name="Google Shape;53;p6"/>
          <p:cNvPicPr preferRelativeResize="0"/>
          <p:nvPr/>
        </p:nvPicPr>
        <p:blipFill>
          <a:blip r:embed="rId2">
            <a:alphaModFix/>
          </a:blip>
          <a:stretch>
            <a:fillRect/>
          </a:stretch>
        </p:blipFill>
        <p:spPr>
          <a:xfrm>
            <a:off x="152400" y="1460250"/>
            <a:ext cx="3222245" cy="35308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4" name="Shape 54"/>
        <p:cNvGrpSpPr/>
        <p:nvPr/>
      </p:nvGrpSpPr>
      <p:grpSpPr>
        <a:xfrm>
          <a:off x="0" y="0"/>
          <a:ext cx="0" cy="0"/>
          <a:chOff x="0" y="0"/>
          <a:chExt cx="0" cy="0"/>
        </a:xfrm>
      </p:grpSpPr>
      <p:grpSp>
        <p:nvGrpSpPr>
          <p:cNvPr id="55" name="Google Shape;55;p7"/>
          <p:cNvGrpSpPr/>
          <p:nvPr/>
        </p:nvGrpSpPr>
        <p:grpSpPr>
          <a:xfrm>
            <a:off x="0" y="381001"/>
            <a:ext cx="1037850" cy="1016287"/>
            <a:chOff x="0" y="381001"/>
            <a:chExt cx="1037850" cy="1016287"/>
          </a:xfrm>
        </p:grpSpPr>
        <p:sp>
          <p:nvSpPr>
            <p:cNvPr id="56" name="Google Shape;56;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 name="Google Shape;58;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9" name="Google Shape;59;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0" name="Google Shape;6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1" name="Shape 61"/>
        <p:cNvGrpSpPr/>
        <p:nvPr/>
      </p:nvGrpSpPr>
      <p:grpSpPr>
        <a:xfrm>
          <a:off x="0" y="0"/>
          <a:ext cx="0" cy="0"/>
          <a:chOff x="0" y="0"/>
          <a:chExt cx="0" cy="0"/>
        </a:xfrm>
      </p:grpSpPr>
      <p:grpSp>
        <p:nvGrpSpPr>
          <p:cNvPr id="62" name="Google Shape;62;p8"/>
          <p:cNvGrpSpPr/>
          <p:nvPr/>
        </p:nvGrpSpPr>
        <p:grpSpPr>
          <a:xfrm>
            <a:off x="4406400" y="0"/>
            <a:ext cx="4737600" cy="5143500"/>
            <a:chOff x="4406400" y="0"/>
            <a:chExt cx="4737600" cy="5143500"/>
          </a:xfrm>
        </p:grpSpPr>
        <p:sp>
          <p:nvSpPr>
            <p:cNvPr id="63" name="Google Shape;63;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8"/>
            <p:cNvSpPr/>
            <p:nvPr/>
          </p:nvSpPr>
          <p:spPr>
            <a:xfrm flipH="1">
              <a:off x="6908099" y="2069680"/>
              <a:ext cx="808800" cy="808800"/>
            </a:xfrm>
            <a:prstGeom prst="diagStripe">
              <a:avLst>
                <a:gd fmla="val 50000" name="adj"/>
              </a:avLst>
            </a:prstGeom>
            <a:solidFill>
              <a:srgbClr val="FFDD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rot="-5400000">
              <a:off x="7227414" y="3711189"/>
              <a:ext cx="808800" cy="808800"/>
            </a:xfrm>
            <a:prstGeom prst="diagStripe">
              <a:avLst>
                <a:gd fmla="val 50000" name="adj"/>
              </a:avLst>
            </a:prstGeom>
            <a:solidFill>
              <a:srgbClr val="3271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2" name="Google Shape;82;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grpSp>
        <p:nvGrpSpPr>
          <p:cNvPr id="84" name="Google Shape;84;p9"/>
          <p:cNvGrpSpPr/>
          <p:nvPr/>
        </p:nvGrpSpPr>
        <p:grpSpPr>
          <a:xfrm>
            <a:off x="0" y="381001"/>
            <a:ext cx="1037850" cy="1016287"/>
            <a:chOff x="0" y="381001"/>
            <a:chExt cx="1037850" cy="1016287"/>
          </a:xfrm>
        </p:grpSpPr>
        <p:sp>
          <p:nvSpPr>
            <p:cNvPr id="85" name="Google Shape;85;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8" name="Google Shape;88;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89" name="Google Shape;89;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1" name="Shape 91"/>
        <p:cNvGrpSpPr/>
        <p:nvPr/>
      </p:nvGrpSpPr>
      <p:grpSpPr>
        <a:xfrm>
          <a:off x="0" y="0"/>
          <a:ext cx="0" cy="0"/>
          <a:chOff x="0" y="0"/>
          <a:chExt cx="0" cy="0"/>
        </a:xfrm>
      </p:grpSpPr>
      <p:grpSp>
        <p:nvGrpSpPr>
          <p:cNvPr id="92" name="Google Shape;92;p10"/>
          <p:cNvGrpSpPr/>
          <p:nvPr/>
        </p:nvGrpSpPr>
        <p:grpSpPr>
          <a:xfrm>
            <a:off x="0" y="4128572"/>
            <a:ext cx="698925" cy="684657"/>
            <a:chOff x="0" y="3785672"/>
            <a:chExt cx="698925" cy="684657"/>
          </a:xfrm>
        </p:grpSpPr>
        <p:sp>
          <p:nvSpPr>
            <p:cNvPr id="93" name="Google Shape;93;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96" name="Google Shape;96;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18.png"/><Relationship Id="rId5"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2.png"/><Relationship Id="rId6" Type="http://schemas.openxmlformats.org/officeDocument/2006/relationships/image" Target="../media/image13.png"/><Relationship Id="rId7"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5" name="Shape 125"/>
        <p:cNvGrpSpPr/>
        <p:nvPr/>
      </p:nvGrpSpPr>
      <p:grpSpPr>
        <a:xfrm>
          <a:off x="0" y="0"/>
          <a:ext cx="0" cy="0"/>
          <a:chOff x="0" y="0"/>
          <a:chExt cx="0" cy="0"/>
        </a:xfrm>
      </p:grpSpPr>
      <p:sp>
        <p:nvSpPr>
          <p:cNvPr id="126" name="Google Shape;126;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Image Processing with Python</a:t>
            </a:r>
            <a:endParaRPr/>
          </a:p>
        </p:txBody>
      </p:sp>
      <p:sp>
        <p:nvSpPr>
          <p:cNvPr id="127" name="Google Shape;127;p13"/>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t>Ryan He</a:t>
            </a:r>
            <a:endParaRPr sz="1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2"/>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3.  Pixel replacement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Pixel replacement</a:t>
            </a:r>
            <a:endParaRPr/>
          </a:p>
        </p:txBody>
      </p:sp>
      <p:sp>
        <p:nvSpPr>
          <p:cNvPr id="194" name="Google Shape;194;p2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Pixel replacement is very useful in a lot of cases. For example, it can be used to accomplish tasks such as removing background of certain images, or replacing colors of certain parts of images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load() function</a:t>
            </a:r>
            <a:endParaRPr/>
          </a:p>
        </p:txBody>
      </p:sp>
      <p:sp>
        <p:nvSpPr>
          <p:cNvPr id="200" name="Google Shape;200;p24"/>
          <p:cNvSpPr txBox="1"/>
          <p:nvPr>
            <p:ph idx="1" type="body"/>
          </p:nvPr>
        </p:nvSpPr>
        <p:spPr>
          <a:xfrm>
            <a:off x="1068900" y="1567550"/>
            <a:ext cx="29808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load() function loads pixel data from image, and it is very useful for pixel replacement, since it allows you to directly manipulate pixel data</a:t>
            </a:r>
            <a:endParaRPr/>
          </a:p>
          <a:p>
            <a:pPr indent="0" lvl="0" marL="0" rtl="0" algn="l">
              <a:spcBef>
                <a:spcPts val="1200"/>
              </a:spcBef>
              <a:spcAft>
                <a:spcPts val="1200"/>
              </a:spcAft>
              <a:buNone/>
            </a:pPr>
            <a:r>
              <a:rPr lang="en"/>
              <a:t>Demo code is shown on the right</a:t>
            </a:r>
            <a:endParaRPr/>
          </a:p>
        </p:txBody>
      </p:sp>
      <p:sp>
        <p:nvSpPr>
          <p:cNvPr id="201" name="Google Shape;201;p24"/>
          <p:cNvSpPr txBox="1"/>
          <p:nvPr/>
        </p:nvSpPr>
        <p:spPr>
          <a:xfrm>
            <a:off x="5190700" y="1447075"/>
            <a:ext cx="3444600" cy="2964900"/>
          </a:xfrm>
          <a:prstGeom prst="rect">
            <a:avLst/>
          </a:prstGeom>
          <a:solidFill>
            <a:srgbClr val="1E1F22"/>
          </a:solidFill>
          <a:ln cap="flat" cmpd="sng" w="9525">
            <a:solidFill>
              <a:srgbClr val="2A292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7A7E85"/>
                </a:solidFill>
                <a:highlight>
                  <a:srgbClr val="1E1F22"/>
                </a:highlight>
                <a:latin typeface="Nunito Medium"/>
                <a:ea typeface="Nunito Medium"/>
                <a:cs typeface="Nunito Medium"/>
                <a:sym typeface="Nunito Medium"/>
              </a:rPr>
              <a:t># import</a:t>
            </a:r>
            <a:endParaRPr sz="1100">
              <a:solidFill>
                <a:srgbClr val="7A7E85"/>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rPr lang="en" sz="1100">
                <a:solidFill>
                  <a:srgbClr val="CF8E6D"/>
                </a:solidFill>
                <a:highlight>
                  <a:srgbClr val="1E1F22"/>
                </a:highlight>
                <a:latin typeface="Nunito Medium"/>
                <a:ea typeface="Nunito Medium"/>
                <a:cs typeface="Nunito Medium"/>
                <a:sym typeface="Nunito Medium"/>
              </a:rPr>
              <a:t>from </a:t>
            </a:r>
            <a:r>
              <a:rPr lang="en" sz="1100">
                <a:solidFill>
                  <a:srgbClr val="BCBEC4"/>
                </a:solidFill>
                <a:highlight>
                  <a:srgbClr val="1E1F22"/>
                </a:highlight>
                <a:latin typeface="Nunito Medium"/>
                <a:ea typeface="Nunito Medium"/>
                <a:cs typeface="Nunito Medium"/>
                <a:sym typeface="Nunito Medium"/>
              </a:rPr>
              <a:t>PIL </a:t>
            </a:r>
            <a:r>
              <a:rPr lang="en" sz="1100">
                <a:solidFill>
                  <a:srgbClr val="CF8E6D"/>
                </a:solidFill>
                <a:highlight>
                  <a:srgbClr val="1E1F22"/>
                </a:highlight>
                <a:latin typeface="Nunito Medium"/>
                <a:ea typeface="Nunito Medium"/>
                <a:cs typeface="Nunito Medium"/>
                <a:sym typeface="Nunito Medium"/>
              </a:rPr>
              <a:t>import </a:t>
            </a:r>
            <a:r>
              <a:rPr lang="en" sz="1100">
                <a:solidFill>
                  <a:srgbClr val="BCBEC4"/>
                </a:solidFill>
                <a:highlight>
                  <a:srgbClr val="1E1F22"/>
                </a:highlight>
                <a:latin typeface="Nunito Medium"/>
                <a:ea typeface="Nunito Medium"/>
                <a:cs typeface="Nunito Medium"/>
                <a:sym typeface="Nunito Medium"/>
              </a:rPr>
              <a:t>Image</a:t>
            </a:r>
            <a:endParaRPr sz="1100">
              <a:solidFill>
                <a:srgbClr val="BCBEC4"/>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t/>
            </a:r>
            <a:endParaRPr sz="1100">
              <a:solidFill>
                <a:srgbClr val="BCBEC4"/>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rPr lang="en" sz="1100">
                <a:solidFill>
                  <a:srgbClr val="7A7E85"/>
                </a:solidFill>
                <a:highlight>
                  <a:srgbClr val="1E1F22"/>
                </a:highlight>
                <a:latin typeface="Nunito Medium"/>
                <a:ea typeface="Nunito Medium"/>
                <a:cs typeface="Nunito Medium"/>
                <a:sym typeface="Nunito Medium"/>
              </a:rPr>
              <a:t># open image</a:t>
            </a:r>
            <a:endParaRPr sz="1100">
              <a:solidFill>
                <a:srgbClr val="7A7E85"/>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rPr lang="en" sz="1100">
                <a:solidFill>
                  <a:srgbClr val="BCBEC4"/>
                </a:solidFill>
                <a:highlight>
                  <a:srgbClr val="1E1F22"/>
                </a:highlight>
                <a:latin typeface="Nunito Medium"/>
                <a:ea typeface="Nunito Medium"/>
                <a:cs typeface="Nunito Medium"/>
                <a:sym typeface="Nunito Medium"/>
              </a:rPr>
              <a:t>image = Image.open(</a:t>
            </a:r>
            <a:r>
              <a:rPr lang="en" sz="1100">
                <a:solidFill>
                  <a:srgbClr val="6AAB73"/>
                </a:solidFill>
                <a:highlight>
                  <a:srgbClr val="1E1F22"/>
                </a:highlight>
                <a:latin typeface="Nunito Medium"/>
                <a:ea typeface="Nunito Medium"/>
                <a:cs typeface="Nunito Medium"/>
                <a:sym typeface="Nunito Medium"/>
              </a:rPr>
              <a:t>'image.png'</a:t>
            </a:r>
            <a:r>
              <a:rPr lang="en" sz="1100">
                <a:solidFill>
                  <a:srgbClr val="BCBEC4"/>
                </a:solidFill>
                <a:highlight>
                  <a:srgbClr val="1E1F22"/>
                </a:highlight>
                <a:latin typeface="Nunito Medium"/>
                <a:ea typeface="Nunito Medium"/>
                <a:cs typeface="Nunito Medium"/>
                <a:sym typeface="Nunito Medium"/>
              </a:rPr>
              <a:t>)</a:t>
            </a:r>
            <a:endParaRPr sz="1100">
              <a:solidFill>
                <a:srgbClr val="BCBEC4"/>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t/>
            </a:r>
            <a:endParaRPr sz="1100">
              <a:solidFill>
                <a:srgbClr val="BCBEC4"/>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rPr lang="en" sz="1100">
                <a:solidFill>
                  <a:srgbClr val="7A7E85"/>
                </a:solidFill>
                <a:highlight>
                  <a:srgbClr val="1E1F22"/>
                </a:highlight>
                <a:latin typeface="Nunito Medium"/>
                <a:ea typeface="Nunito Medium"/>
                <a:cs typeface="Nunito Medium"/>
                <a:sym typeface="Nunito Medium"/>
              </a:rPr>
              <a:t># load pixel data</a:t>
            </a:r>
            <a:endParaRPr sz="1100">
              <a:solidFill>
                <a:srgbClr val="7A7E85"/>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rPr lang="en" sz="1100">
                <a:solidFill>
                  <a:srgbClr val="BCBEC4"/>
                </a:solidFill>
                <a:highlight>
                  <a:srgbClr val="1E1F22"/>
                </a:highlight>
                <a:latin typeface="Nunito Medium"/>
                <a:ea typeface="Nunito Medium"/>
                <a:cs typeface="Nunito Medium"/>
                <a:sym typeface="Nunito Medium"/>
              </a:rPr>
              <a:t>pixels = image.load()</a:t>
            </a:r>
            <a:endParaRPr sz="1100">
              <a:solidFill>
                <a:srgbClr val="BCBEC4"/>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t/>
            </a:r>
            <a:endParaRPr sz="1100">
              <a:solidFill>
                <a:srgbClr val="BCBEC4"/>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rPr lang="en" sz="1100">
                <a:solidFill>
                  <a:srgbClr val="7A7E85"/>
                </a:solidFill>
                <a:highlight>
                  <a:srgbClr val="1E1F22"/>
                </a:highlight>
                <a:latin typeface="Nunito Medium"/>
                <a:ea typeface="Nunito Medium"/>
                <a:cs typeface="Nunito Medium"/>
                <a:sym typeface="Nunito Medium"/>
              </a:rPr>
              <a:t># access pixel at coordinates (x, y) ((0, 0) is top left)</a:t>
            </a:r>
            <a:endParaRPr sz="1100">
              <a:solidFill>
                <a:srgbClr val="7A7E85"/>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rPr lang="en" sz="1100">
                <a:solidFill>
                  <a:srgbClr val="BCBEC4"/>
                </a:solidFill>
                <a:highlight>
                  <a:srgbClr val="1E1F22"/>
                </a:highlight>
                <a:latin typeface="Nunito Medium"/>
                <a:ea typeface="Nunito Medium"/>
                <a:cs typeface="Nunito Medium"/>
                <a:sym typeface="Nunito Medium"/>
              </a:rPr>
              <a:t>pixel = pixels[x,y]</a:t>
            </a:r>
            <a:endParaRPr sz="1100">
              <a:solidFill>
                <a:srgbClr val="BCBEC4"/>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rPr lang="en" sz="1100">
                <a:solidFill>
                  <a:srgbClr val="8888C6"/>
                </a:solidFill>
                <a:highlight>
                  <a:srgbClr val="1E1F22"/>
                </a:highlight>
                <a:latin typeface="Nunito Medium"/>
                <a:ea typeface="Nunito Medium"/>
                <a:cs typeface="Nunito Medium"/>
                <a:sym typeface="Nunito Medium"/>
              </a:rPr>
              <a:t>print</a:t>
            </a:r>
            <a:r>
              <a:rPr lang="en" sz="1100">
                <a:solidFill>
                  <a:srgbClr val="BCBEC4"/>
                </a:solidFill>
                <a:highlight>
                  <a:srgbClr val="1E1F22"/>
                </a:highlight>
                <a:latin typeface="Nunito Medium"/>
                <a:ea typeface="Nunito Medium"/>
                <a:cs typeface="Nunito Medium"/>
                <a:sym typeface="Nunito Medium"/>
              </a:rPr>
              <a:t>(pixel)</a:t>
            </a:r>
            <a:endParaRPr sz="1100">
              <a:solidFill>
                <a:srgbClr val="BCBEC4"/>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t/>
            </a:r>
            <a:endParaRPr sz="1100">
              <a:solidFill>
                <a:srgbClr val="BCBEC4"/>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rPr lang="en" sz="1100">
                <a:solidFill>
                  <a:srgbClr val="7A7E85"/>
                </a:solidFill>
                <a:highlight>
                  <a:srgbClr val="1E1F22"/>
                </a:highlight>
                <a:latin typeface="Nunito Medium"/>
                <a:ea typeface="Nunito Medium"/>
                <a:cs typeface="Nunito Medium"/>
                <a:sym typeface="Nunito Medium"/>
              </a:rPr>
              <a:t># close image</a:t>
            </a:r>
            <a:endParaRPr sz="1100">
              <a:solidFill>
                <a:srgbClr val="BCBEC4"/>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rPr lang="en" sz="1100">
                <a:solidFill>
                  <a:srgbClr val="BCBEC4"/>
                </a:solidFill>
                <a:highlight>
                  <a:srgbClr val="1E1F22"/>
                </a:highlight>
                <a:latin typeface="Nunito Medium"/>
                <a:ea typeface="Nunito Medium"/>
                <a:cs typeface="Nunito Medium"/>
                <a:sym typeface="Nunito Medium"/>
              </a:rPr>
              <a:t>image.close()</a:t>
            </a:r>
            <a:endParaRPr sz="1100">
              <a:solidFill>
                <a:srgbClr val="BCBEC4"/>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t/>
            </a:r>
            <a:endParaRPr sz="1300">
              <a:solidFill>
                <a:schemeClr val="lt1"/>
              </a:solidFill>
              <a:latin typeface="Nunito Medium"/>
              <a:ea typeface="Nunito Medium"/>
              <a:cs typeface="Nunito Medium"/>
              <a:sym typeface="Nunito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Background removal</a:t>
            </a:r>
            <a:endParaRPr/>
          </a:p>
        </p:txBody>
      </p:sp>
      <p:sp>
        <p:nvSpPr>
          <p:cNvPr id="207" name="Google Shape;207;p25"/>
          <p:cNvSpPr txBox="1"/>
          <p:nvPr>
            <p:ph idx="1" type="body"/>
          </p:nvPr>
        </p:nvSpPr>
        <p:spPr>
          <a:xfrm>
            <a:off x="1297500" y="1262750"/>
            <a:ext cx="3274500" cy="1932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Suppose we have an image of a circle, whose background is white, but we want to make it transparent.</a:t>
            </a:r>
            <a:endParaRPr/>
          </a:p>
          <a:p>
            <a:pPr indent="0" lvl="0" marL="0" rtl="0" algn="l">
              <a:spcBef>
                <a:spcPts val="1200"/>
              </a:spcBef>
              <a:spcAft>
                <a:spcPts val="1200"/>
              </a:spcAft>
              <a:buNone/>
            </a:pPr>
            <a:r>
              <a:rPr lang="en"/>
              <a:t>We can iterate through all the pixels, and if a pixel’s rgb value is (255, 255, 255) (white), then we replace that pixel with a transparent pixel</a:t>
            </a:r>
            <a:endParaRPr/>
          </a:p>
        </p:txBody>
      </p:sp>
      <p:sp>
        <p:nvSpPr>
          <p:cNvPr id="208" name="Google Shape;208;p25"/>
          <p:cNvSpPr txBox="1"/>
          <p:nvPr/>
        </p:nvSpPr>
        <p:spPr>
          <a:xfrm>
            <a:off x="5135625" y="393750"/>
            <a:ext cx="3641100" cy="4309200"/>
          </a:xfrm>
          <a:prstGeom prst="rect">
            <a:avLst/>
          </a:prstGeom>
          <a:solidFill>
            <a:srgbClr val="1E1F2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7A7E85"/>
                </a:solidFill>
                <a:highlight>
                  <a:srgbClr val="1E1F22"/>
                </a:highlight>
                <a:latin typeface="Nunito Medium"/>
                <a:ea typeface="Nunito Medium"/>
                <a:cs typeface="Nunito Medium"/>
                <a:sym typeface="Nunito Medium"/>
              </a:rPr>
              <a:t># import</a:t>
            </a:r>
            <a:endParaRPr sz="1000">
              <a:solidFill>
                <a:srgbClr val="7A7E85"/>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rPr lang="en" sz="1000">
                <a:solidFill>
                  <a:srgbClr val="CF8E6D"/>
                </a:solidFill>
                <a:highlight>
                  <a:srgbClr val="1E1F22"/>
                </a:highlight>
                <a:latin typeface="Nunito Medium"/>
                <a:ea typeface="Nunito Medium"/>
                <a:cs typeface="Nunito Medium"/>
                <a:sym typeface="Nunito Medium"/>
              </a:rPr>
              <a:t>from </a:t>
            </a:r>
            <a:r>
              <a:rPr lang="en" sz="1000">
                <a:solidFill>
                  <a:srgbClr val="BCBEC4"/>
                </a:solidFill>
                <a:highlight>
                  <a:srgbClr val="1E1F22"/>
                </a:highlight>
                <a:latin typeface="Nunito Medium"/>
                <a:ea typeface="Nunito Medium"/>
                <a:cs typeface="Nunito Medium"/>
                <a:sym typeface="Nunito Medium"/>
              </a:rPr>
              <a:t>PIL </a:t>
            </a:r>
            <a:r>
              <a:rPr lang="en" sz="1000">
                <a:solidFill>
                  <a:srgbClr val="CF8E6D"/>
                </a:solidFill>
                <a:highlight>
                  <a:srgbClr val="1E1F22"/>
                </a:highlight>
                <a:latin typeface="Nunito Medium"/>
                <a:ea typeface="Nunito Medium"/>
                <a:cs typeface="Nunito Medium"/>
                <a:sym typeface="Nunito Medium"/>
              </a:rPr>
              <a:t>import </a:t>
            </a:r>
            <a:r>
              <a:rPr lang="en" sz="1000">
                <a:solidFill>
                  <a:srgbClr val="BCBEC4"/>
                </a:solidFill>
                <a:highlight>
                  <a:srgbClr val="1E1F22"/>
                </a:highlight>
                <a:latin typeface="Nunito Medium"/>
                <a:ea typeface="Nunito Medium"/>
                <a:cs typeface="Nunito Medium"/>
                <a:sym typeface="Nunito Medium"/>
              </a:rPr>
              <a:t>Image</a:t>
            </a:r>
            <a:endParaRPr sz="1000">
              <a:solidFill>
                <a:srgbClr val="BCBEC4"/>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t/>
            </a:r>
            <a:endParaRPr sz="1000">
              <a:solidFill>
                <a:srgbClr val="BCBEC4"/>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rPr lang="en" sz="1000">
                <a:solidFill>
                  <a:srgbClr val="7A7E85"/>
                </a:solidFill>
                <a:highlight>
                  <a:srgbClr val="1E1F22"/>
                </a:highlight>
                <a:latin typeface="Nunito Medium"/>
                <a:ea typeface="Nunito Medium"/>
                <a:cs typeface="Nunito Medium"/>
                <a:sym typeface="Nunito Medium"/>
              </a:rPr>
              <a:t># open image</a:t>
            </a:r>
            <a:endParaRPr sz="1000">
              <a:solidFill>
                <a:srgbClr val="7A7E85"/>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rPr lang="en" sz="1000">
                <a:solidFill>
                  <a:srgbClr val="BCBEC4"/>
                </a:solidFill>
                <a:highlight>
                  <a:srgbClr val="1E1F22"/>
                </a:highlight>
                <a:latin typeface="Nunito Medium"/>
                <a:ea typeface="Nunito Medium"/>
                <a:cs typeface="Nunito Medium"/>
                <a:sym typeface="Nunito Medium"/>
              </a:rPr>
              <a:t>circle_img = Image.open(</a:t>
            </a:r>
            <a:r>
              <a:rPr lang="en" sz="1000">
                <a:solidFill>
                  <a:srgbClr val="6AAB73"/>
                </a:solidFill>
                <a:highlight>
                  <a:srgbClr val="1E1F22"/>
                </a:highlight>
                <a:latin typeface="Nunito Medium"/>
                <a:ea typeface="Nunito Medium"/>
                <a:cs typeface="Nunito Medium"/>
                <a:sym typeface="Nunito Medium"/>
              </a:rPr>
              <a:t>'img/circle.png'</a:t>
            </a:r>
            <a:r>
              <a:rPr lang="en" sz="1000">
                <a:solidFill>
                  <a:srgbClr val="BCBEC4"/>
                </a:solidFill>
                <a:highlight>
                  <a:srgbClr val="1E1F22"/>
                </a:highlight>
                <a:latin typeface="Nunito Medium"/>
                <a:ea typeface="Nunito Medium"/>
                <a:cs typeface="Nunito Medium"/>
                <a:sym typeface="Nunito Medium"/>
              </a:rPr>
              <a:t>)</a:t>
            </a:r>
            <a:endParaRPr sz="1000">
              <a:solidFill>
                <a:srgbClr val="BCBEC4"/>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t/>
            </a:r>
            <a:endParaRPr sz="1000">
              <a:solidFill>
                <a:srgbClr val="BCBEC4"/>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rPr lang="en" sz="1000">
                <a:solidFill>
                  <a:srgbClr val="7A7E85"/>
                </a:solidFill>
                <a:highlight>
                  <a:srgbClr val="1E1F22"/>
                </a:highlight>
                <a:latin typeface="Nunito Medium"/>
                <a:ea typeface="Nunito Medium"/>
                <a:cs typeface="Nunito Medium"/>
                <a:sym typeface="Nunito Medium"/>
              </a:rPr>
              <a:t># convert image</a:t>
            </a:r>
            <a:endParaRPr sz="1000">
              <a:solidFill>
                <a:srgbClr val="7A7E85"/>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rPr lang="en" sz="1000">
                <a:solidFill>
                  <a:srgbClr val="BCBEC4"/>
                </a:solidFill>
                <a:highlight>
                  <a:srgbClr val="1E1F22"/>
                </a:highlight>
                <a:latin typeface="Nunito Medium"/>
                <a:ea typeface="Nunito Medium"/>
                <a:cs typeface="Nunito Medium"/>
                <a:sym typeface="Nunito Medium"/>
              </a:rPr>
              <a:t>circle_img = circle_img.convert(</a:t>
            </a:r>
            <a:r>
              <a:rPr lang="en" sz="1000">
                <a:solidFill>
                  <a:srgbClr val="6AAB73"/>
                </a:solidFill>
                <a:highlight>
                  <a:srgbClr val="1E1F22"/>
                </a:highlight>
                <a:latin typeface="Nunito Medium"/>
                <a:ea typeface="Nunito Medium"/>
                <a:cs typeface="Nunito Medium"/>
                <a:sym typeface="Nunito Medium"/>
              </a:rPr>
              <a:t>'RGBA'</a:t>
            </a:r>
            <a:r>
              <a:rPr lang="en" sz="1000">
                <a:solidFill>
                  <a:srgbClr val="BCBEC4"/>
                </a:solidFill>
                <a:highlight>
                  <a:srgbClr val="1E1F22"/>
                </a:highlight>
                <a:latin typeface="Nunito Medium"/>
                <a:ea typeface="Nunito Medium"/>
                <a:cs typeface="Nunito Medium"/>
                <a:sym typeface="Nunito Medium"/>
              </a:rPr>
              <a:t>)</a:t>
            </a:r>
            <a:endParaRPr sz="1000">
              <a:solidFill>
                <a:srgbClr val="BCBEC4"/>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t/>
            </a:r>
            <a:endParaRPr sz="1000">
              <a:solidFill>
                <a:srgbClr val="BCBEC4"/>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rPr lang="en" sz="1000">
                <a:solidFill>
                  <a:srgbClr val="7A7E85"/>
                </a:solidFill>
                <a:highlight>
                  <a:srgbClr val="1E1F22"/>
                </a:highlight>
                <a:latin typeface="Nunito Medium"/>
                <a:ea typeface="Nunito Medium"/>
                <a:cs typeface="Nunito Medium"/>
                <a:sym typeface="Nunito Medium"/>
              </a:rPr>
              <a:t># load pixel data</a:t>
            </a:r>
            <a:endParaRPr sz="1000">
              <a:solidFill>
                <a:srgbClr val="7A7E85"/>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rPr lang="en" sz="1000">
                <a:solidFill>
                  <a:srgbClr val="BCBEC4"/>
                </a:solidFill>
                <a:highlight>
                  <a:srgbClr val="1E1F22"/>
                </a:highlight>
                <a:latin typeface="Nunito Medium"/>
                <a:ea typeface="Nunito Medium"/>
                <a:cs typeface="Nunito Medium"/>
                <a:sym typeface="Nunito Medium"/>
              </a:rPr>
              <a:t>pixels = circle_img.load()</a:t>
            </a:r>
            <a:endParaRPr sz="1000">
              <a:solidFill>
                <a:srgbClr val="BCBEC4"/>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t/>
            </a:r>
            <a:endParaRPr sz="1000">
              <a:solidFill>
                <a:srgbClr val="BCBEC4"/>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rPr lang="en" sz="1000">
                <a:solidFill>
                  <a:srgbClr val="7A7E85"/>
                </a:solidFill>
                <a:highlight>
                  <a:srgbClr val="1E1F22"/>
                </a:highlight>
                <a:latin typeface="Nunito Medium"/>
                <a:ea typeface="Nunito Medium"/>
                <a:cs typeface="Nunito Medium"/>
                <a:sym typeface="Nunito Medium"/>
              </a:rPr>
              <a:t># iterate through the image to remove background</a:t>
            </a:r>
            <a:endParaRPr sz="1000">
              <a:solidFill>
                <a:srgbClr val="7A7E85"/>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rPr lang="en" sz="1000">
                <a:solidFill>
                  <a:srgbClr val="CF8E6D"/>
                </a:solidFill>
                <a:highlight>
                  <a:srgbClr val="1E1F22"/>
                </a:highlight>
                <a:latin typeface="Nunito Medium"/>
                <a:ea typeface="Nunito Medium"/>
                <a:cs typeface="Nunito Medium"/>
                <a:sym typeface="Nunito Medium"/>
              </a:rPr>
              <a:t>for </a:t>
            </a:r>
            <a:r>
              <a:rPr lang="en" sz="1000">
                <a:solidFill>
                  <a:srgbClr val="BCBEC4"/>
                </a:solidFill>
                <a:highlight>
                  <a:srgbClr val="1E1F22"/>
                </a:highlight>
                <a:latin typeface="Nunito Medium"/>
                <a:ea typeface="Nunito Medium"/>
                <a:cs typeface="Nunito Medium"/>
                <a:sym typeface="Nunito Medium"/>
              </a:rPr>
              <a:t>i </a:t>
            </a:r>
            <a:r>
              <a:rPr lang="en" sz="1000">
                <a:solidFill>
                  <a:srgbClr val="CF8E6D"/>
                </a:solidFill>
                <a:highlight>
                  <a:srgbClr val="1E1F22"/>
                </a:highlight>
                <a:latin typeface="Nunito Medium"/>
                <a:ea typeface="Nunito Medium"/>
                <a:cs typeface="Nunito Medium"/>
                <a:sym typeface="Nunito Medium"/>
              </a:rPr>
              <a:t>in </a:t>
            </a:r>
            <a:r>
              <a:rPr lang="en" sz="1000">
                <a:solidFill>
                  <a:srgbClr val="8888C6"/>
                </a:solidFill>
                <a:highlight>
                  <a:srgbClr val="1E1F22"/>
                </a:highlight>
                <a:latin typeface="Nunito Medium"/>
                <a:ea typeface="Nunito Medium"/>
                <a:cs typeface="Nunito Medium"/>
                <a:sym typeface="Nunito Medium"/>
              </a:rPr>
              <a:t>range</a:t>
            </a:r>
            <a:r>
              <a:rPr lang="en" sz="1000">
                <a:solidFill>
                  <a:srgbClr val="BCBEC4"/>
                </a:solidFill>
                <a:highlight>
                  <a:srgbClr val="1E1F22"/>
                </a:highlight>
                <a:latin typeface="Nunito Medium"/>
                <a:ea typeface="Nunito Medium"/>
                <a:cs typeface="Nunito Medium"/>
                <a:sym typeface="Nunito Medium"/>
              </a:rPr>
              <a:t>(circle_img.width):</a:t>
            </a:r>
            <a:endParaRPr sz="1000">
              <a:solidFill>
                <a:srgbClr val="BCBEC4"/>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rPr lang="en" sz="1000">
                <a:solidFill>
                  <a:srgbClr val="BCBEC4"/>
                </a:solidFill>
                <a:highlight>
                  <a:srgbClr val="1E1F22"/>
                </a:highlight>
                <a:latin typeface="Nunito Medium"/>
                <a:ea typeface="Nunito Medium"/>
                <a:cs typeface="Nunito Medium"/>
                <a:sym typeface="Nunito Medium"/>
              </a:rPr>
              <a:t>   </a:t>
            </a:r>
            <a:r>
              <a:rPr lang="en" sz="1000">
                <a:solidFill>
                  <a:srgbClr val="CF8E6D"/>
                </a:solidFill>
                <a:highlight>
                  <a:srgbClr val="1E1F22"/>
                </a:highlight>
                <a:latin typeface="Nunito Medium"/>
                <a:ea typeface="Nunito Medium"/>
                <a:cs typeface="Nunito Medium"/>
                <a:sym typeface="Nunito Medium"/>
              </a:rPr>
              <a:t>for </a:t>
            </a:r>
            <a:r>
              <a:rPr lang="en" sz="1000">
                <a:solidFill>
                  <a:srgbClr val="BCBEC4"/>
                </a:solidFill>
                <a:highlight>
                  <a:srgbClr val="1E1F22"/>
                </a:highlight>
                <a:latin typeface="Nunito Medium"/>
                <a:ea typeface="Nunito Medium"/>
                <a:cs typeface="Nunito Medium"/>
                <a:sym typeface="Nunito Medium"/>
              </a:rPr>
              <a:t>j </a:t>
            </a:r>
            <a:r>
              <a:rPr lang="en" sz="1000">
                <a:solidFill>
                  <a:srgbClr val="CF8E6D"/>
                </a:solidFill>
                <a:highlight>
                  <a:srgbClr val="1E1F22"/>
                </a:highlight>
                <a:latin typeface="Nunito Medium"/>
                <a:ea typeface="Nunito Medium"/>
                <a:cs typeface="Nunito Medium"/>
                <a:sym typeface="Nunito Medium"/>
              </a:rPr>
              <a:t>in </a:t>
            </a:r>
            <a:r>
              <a:rPr lang="en" sz="1000">
                <a:solidFill>
                  <a:srgbClr val="8888C6"/>
                </a:solidFill>
                <a:highlight>
                  <a:srgbClr val="1E1F22"/>
                </a:highlight>
                <a:latin typeface="Nunito Medium"/>
                <a:ea typeface="Nunito Medium"/>
                <a:cs typeface="Nunito Medium"/>
                <a:sym typeface="Nunito Medium"/>
              </a:rPr>
              <a:t>range</a:t>
            </a:r>
            <a:r>
              <a:rPr lang="en" sz="1000">
                <a:solidFill>
                  <a:srgbClr val="BCBEC4"/>
                </a:solidFill>
                <a:highlight>
                  <a:srgbClr val="1E1F22"/>
                </a:highlight>
                <a:latin typeface="Nunito Medium"/>
                <a:ea typeface="Nunito Medium"/>
                <a:cs typeface="Nunito Medium"/>
                <a:sym typeface="Nunito Medium"/>
              </a:rPr>
              <a:t>(circle_img.height):</a:t>
            </a:r>
            <a:endParaRPr sz="1000">
              <a:solidFill>
                <a:srgbClr val="BCBEC4"/>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rPr lang="en" sz="1000">
                <a:solidFill>
                  <a:srgbClr val="BCBEC4"/>
                </a:solidFill>
                <a:highlight>
                  <a:srgbClr val="1E1F22"/>
                </a:highlight>
                <a:latin typeface="Nunito Medium"/>
                <a:ea typeface="Nunito Medium"/>
                <a:cs typeface="Nunito Medium"/>
                <a:sym typeface="Nunito Medium"/>
              </a:rPr>
              <a:t>       </a:t>
            </a:r>
            <a:r>
              <a:rPr lang="en" sz="1000">
                <a:solidFill>
                  <a:srgbClr val="7A7E85"/>
                </a:solidFill>
                <a:highlight>
                  <a:srgbClr val="1E1F22"/>
                </a:highlight>
                <a:latin typeface="Nunito Medium"/>
                <a:ea typeface="Nunito Medium"/>
                <a:cs typeface="Nunito Medium"/>
                <a:sym typeface="Nunito Medium"/>
              </a:rPr>
              <a:t># if current pixel is white, change it to transparent</a:t>
            </a:r>
            <a:endParaRPr sz="1000">
              <a:solidFill>
                <a:srgbClr val="7A7E85"/>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rPr lang="en" sz="1000">
                <a:solidFill>
                  <a:srgbClr val="7A7E85"/>
                </a:solidFill>
                <a:highlight>
                  <a:srgbClr val="1E1F22"/>
                </a:highlight>
                <a:latin typeface="Nunito Medium"/>
                <a:ea typeface="Nunito Medium"/>
                <a:cs typeface="Nunito Medium"/>
                <a:sym typeface="Nunito Medium"/>
              </a:rPr>
              <a:t>       </a:t>
            </a:r>
            <a:r>
              <a:rPr lang="en" sz="1000">
                <a:solidFill>
                  <a:srgbClr val="BCBEC4"/>
                </a:solidFill>
                <a:highlight>
                  <a:srgbClr val="1E1F22"/>
                </a:highlight>
                <a:latin typeface="Nunito Medium"/>
                <a:ea typeface="Nunito Medium"/>
                <a:cs typeface="Nunito Medium"/>
                <a:sym typeface="Nunito Medium"/>
              </a:rPr>
              <a:t>r, g, b, a = pixels[i, j]</a:t>
            </a:r>
            <a:endParaRPr sz="1000">
              <a:solidFill>
                <a:srgbClr val="BCBEC4"/>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rPr lang="en" sz="1000">
                <a:solidFill>
                  <a:srgbClr val="BCBEC4"/>
                </a:solidFill>
                <a:highlight>
                  <a:srgbClr val="1E1F22"/>
                </a:highlight>
                <a:latin typeface="Nunito Medium"/>
                <a:ea typeface="Nunito Medium"/>
                <a:cs typeface="Nunito Medium"/>
                <a:sym typeface="Nunito Medium"/>
              </a:rPr>
              <a:t>       </a:t>
            </a:r>
            <a:r>
              <a:rPr lang="en" sz="1000">
                <a:solidFill>
                  <a:srgbClr val="CF8E6D"/>
                </a:solidFill>
                <a:highlight>
                  <a:srgbClr val="1E1F22"/>
                </a:highlight>
                <a:latin typeface="Nunito Medium"/>
                <a:ea typeface="Nunito Medium"/>
                <a:cs typeface="Nunito Medium"/>
                <a:sym typeface="Nunito Medium"/>
              </a:rPr>
              <a:t>if </a:t>
            </a:r>
            <a:r>
              <a:rPr lang="en" sz="1000">
                <a:solidFill>
                  <a:srgbClr val="BCBEC4"/>
                </a:solidFill>
                <a:highlight>
                  <a:srgbClr val="1E1F22"/>
                </a:highlight>
                <a:latin typeface="Nunito Medium"/>
                <a:ea typeface="Nunito Medium"/>
                <a:cs typeface="Nunito Medium"/>
                <a:sym typeface="Nunito Medium"/>
              </a:rPr>
              <a:t>r &gt; </a:t>
            </a:r>
            <a:r>
              <a:rPr lang="en" sz="1000">
                <a:solidFill>
                  <a:srgbClr val="2AACB8"/>
                </a:solidFill>
                <a:highlight>
                  <a:srgbClr val="1E1F22"/>
                </a:highlight>
                <a:latin typeface="Nunito Medium"/>
                <a:ea typeface="Nunito Medium"/>
                <a:cs typeface="Nunito Medium"/>
                <a:sym typeface="Nunito Medium"/>
              </a:rPr>
              <a:t>0</a:t>
            </a:r>
            <a:r>
              <a:rPr lang="en" sz="1000">
                <a:solidFill>
                  <a:srgbClr val="BCBEC4"/>
                </a:solidFill>
                <a:highlight>
                  <a:srgbClr val="1E1F22"/>
                </a:highlight>
                <a:latin typeface="Nunito Medium"/>
                <a:ea typeface="Nunito Medium"/>
                <a:cs typeface="Nunito Medium"/>
                <a:sym typeface="Nunito Medium"/>
              </a:rPr>
              <a:t>:</a:t>
            </a:r>
            <a:endParaRPr sz="1000">
              <a:solidFill>
                <a:srgbClr val="BCBEC4"/>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rPr lang="en" sz="1000">
                <a:solidFill>
                  <a:srgbClr val="BCBEC4"/>
                </a:solidFill>
                <a:highlight>
                  <a:srgbClr val="1E1F22"/>
                </a:highlight>
                <a:latin typeface="Nunito Medium"/>
                <a:ea typeface="Nunito Medium"/>
                <a:cs typeface="Nunito Medium"/>
                <a:sym typeface="Nunito Medium"/>
              </a:rPr>
              <a:t>           </a:t>
            </a:r>
            <a:r>
              <a:rPr lang="en" sz="1000">
                <a:solidFill>
                  <a:srgbClr val="7A7E85"/>
                </a:solidFill>
                <a:highlight>
                  <a:srgbClr val="1E1F22"/>
                </a:highlight>
                <a:latin typeface="Nunito Medium"/>
                <a:ea typeface="Nunito Medium"/>
                <a:cs typeface="Nunito Medium"/>
                <a:sym typeface="Nunito Medium"/>
              </a:rPr>
              <a:t># replace with transparent pixel</a:t>
            </a:r>
            <a:endParaRPr sz="1000">
              <a:solidFill>
                <a:srgbClr val="7A7E85"/>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rPr lang="en" sz="1000">
                <a:solidFill>
                  <a:srgbClr val="7A7E85"/>
                </a:solidFill>
                <a:highlight>
                  <a:srgbClr val="1E1F22"/>
                </a:highlight>
                <a:latin typeface="Nunito Medium"/>
                <a:ea typeface="Nunito Medium"/>
                <a:cs typeface="Nunito Medium"/>
                <a:sym typeface="Nunito Medium"/>
              </a:rPr>
              <a:t>           </a:t>
            </a:r>
            <a:r>
              <a:rPr lang="en" sz="1000">
                <a:solidFill>
                  <a:srgbClr val="BCBEC4"/>
                </a:solidFill>
                <a:highlight>
                  <a:srgbClr val="1E1F22"/>
                </a:highlight>
                <a:latin typeface="Nunito Medium"/>
                <a:ea typeface="Nunito Medium"/>
                <a:cs typeface="Nunito Medium"/>
                <a:sym typeface="Nunito Medium"/>
              </a:rPr>
              <a:t>pixels[i, j] = (</a:t>
            </a:r>
            <a:r>
              <a:rPr lang="en" sz="1000">
                <a:solidFill>
                  <a:srgbClr val="2AACB8"/>
                </a:solidFill>
                <a:highlight>
                  <a:srgbClr val="1E1F22"/>
                </a:highlight>
                <a:latin typeface="Nunito Medium"/>
                <a:ea typeface="Nunito Medium"/>
                <a:cs typeface="Nunito Medium"/>
                <a:sym typeface="Nunito Medium"/>
              </a:rPr>
              <a:t>0</a:t>
            </a:r>
            <a:r>
              <a:rPr lang="en" sz="1000">
                <a:solidFill>
                  <a:srgbClr val="BCBEC4"/>
                </a:solidFill>
                <a:highlight>
                  <a:srgbClr val="1E1F22"/>
                </a:highlight>
                <a:latin typeface="Nunito Medium"/>
                <a:ea typeface="Nunito Medium"/>
                <a:cs typeface="Nunito Medium"/>
                <a:sym typeface="Nunito Medium"/>
              </a:rPr>
              <a:t>, </a:t>
            </a:r>
            <a:r>
              <a:rPr lang="en" sz="1000">
                <a:solidFill>
                  <a:srgbClr val="2AACB8"/>
                </a:solidFill>
                <a:highlight>
                  <a:srgbClr val="1E1F22"/>
                </a:highlight>
                <a:latin typeface="Nunito Medium"/>
                <a:ea typeface="Nunito Medium"/>
                <a:cs typeface="Nunito Medium"/>
                <a:sym typeface="Nunito Medium"/>
              </a:rPr>
              <a:t>0</a:t>
            </a:r>
            <a:r>
              <a:rPr lang="en" sz="1000">
                <a:solidFill>
                  <a:srgbClr val="BCBEC4"/>
                </a:solidFill>
                <a:highlight>
                  <a:srgbClr val="1E1F22"/>
                </a:highlight>
                <a:latin typeface="Nunito Medium"/>
                <a:ea typeface="Nunito Medium"/>
                <a:cs typeface="Nunito Medium"/>
                <a:sym typeface="Nunito Medium"/>
              </a:rPr>
              <a:t>, </a:t>
            </a:r>
            <a:r>
              <a:rPr lang="en" sz="1000">
                <a:solidFill>
                  <a:srgbClr val="2AACB8"/>
                </a:solidFill>
                <a:highlight>
                  <a:srgbClr val="1E1F22"/>
                </a:highlight>
                <a:latin typeface="Nunito Medium"/>
                <a:ea typeface="Nunito Medium"/>
                <a:cs typeface="Nunito Medium"/>
                <a:sym typeface="Nunito Medium"/>
              </a:rPr>
              <a:t>0</a:t>
            </a:r>
            <a:r>
              <a:rPr lang="en" sz="1000">
                <a:solidFill>
                  <a:srgbClr val="BCBEC4"/>
                </a:solidFill>
                <a:highlight>
                  <a:srgbClr val="1E1F22"/>
                </a:highlight>
                <a:latin typeface="Nunito Medium"/>
                <a:ea typeface="Nunito Medium"/>
                <a:cs typeface="Nunito Medium"/>
                <a:sym typeface="Nunito Medium"/>
              </a:rPr>
              <a:t>, </a:t>
            </a:r>
            <a:r>
              <a:rPr lang="en" sz="1000">
                <a:solidFill>
                  <a:srgbClr val="2AACB8"/>
                </a:solidFill>
                <a:highlight>
                  <a:srgbClr val="1E1F22"/>
                </a:highlight>
                <a:latin typeface="Nunito Medium"/>
                <a:ea typeface="Nunito Medium"/>
                <a:cs typeface="Nunito Medium"/>
                <a:sym typeface="Nunito Medium"/>
              </a:rPr>
              <a:t>0</a:t>
            </a:r>
            <a:r>
              <a:rPr lang="en" sz="1000">
                <a:solidFill>
                  <a:srgbClr val="BCBEC4"/>
                </a:solidFill>
                <a:highlight>
                  <a:srgbClr val="1E1F22"/>
                </a:highlight>
                <a:latin typeface="Nunito Medium"/>
                <a:ea typeface="Nunito Medium"/>
                <a:cs typeface="Nunito Medium"/>
                <a:sym typeface="Nunito Medium"/>
              </a:rPr>
              <a:t>)</a:t>
            </a:r>
            <a:endParaRPr sz="1000">
              <a:solidFill>
                <a:srgbClr val="BCBEC4"/>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t/>
            </a:r>
            <a:endParaRPr sz="1000">
              <a:solidFill>
                <a:srgbClr val="BCBEC4"/>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t/>
            </a:r>
            <a:endParaRPr sz="1000">
              <a:solidFill>
                <a:srgbClr val="BCBEC4"/>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rPr lang="en" sz="1000">
                <a:solidFill>
                  <a:srgbClr val="7A7E85"/>
                </a:solidFill>
                <a:highlight>
                  <a:srgbClr val="1E1F22"/>
                </a:highlight>
                <a:latin typeface="Nunito Medium"/>
                <a:ea typeface="Nunito Medium"/>
                <a:cs typeface="Nunito Medium"/>
                <a:sym typeface="Nunito Medium"/>
              </a:rPr>
              <a:t># save</a:t>
            </a:r>
            <a:endParaRPr sz="1000">
              <a:solidFill>
                <a:srgbClr val="7A7E85"/>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rPr lang="en" sz="1000">
                <a:solidFill>
                  <a:srgbClr val="BCBEC4"/>
                </a:solidFill>
                <a:highlight>
                  <a:srgbClr val="1E1F22"/>
                </a:highlight>
                <a:latin typeface="Nunito Medium"/>
                <a:ea typeface="Nunito Medium"/>
                <a:cs typeface="Nunito Medium"/>
                <a:sym typeface="Nunito Medium"/>
              </a:rPr>
              <a:t>circle_img.save(</a:t>
            </a:r>
            <a:r>
              <a:rPr lang="en" sz="1000">
                <a:solidFill>
                  <a:srgbClr val="6AAB73"/>
                </a:solidFill>
                <a:highlight>
                  <a:srgbClr val="1E1F22"/>
                </a:highlight>
                <a:latin typeface="Nunito Medium"/>
                <a:ea typeface="Nunito Medium"/>
                <a:cs typeface="Nunito Medium"/>
                <a:sym typeface="Nunito Medium"/>
              </a:rPr>
              <a:t>'img/circle_bg.png'</a:t>
            </a:r>
            <a:r>
              <a:rPr lang="en" sz="1000">
                <a:solidFill>
                  <a:srgbClr val="BCBEC4"/>
                </a:solidFill>
                <a:highlight>
                  <a:srgbClr val="1E1F22"/>
                </a:highlight>
                <a:latin typeface="Nunito Medium"/>
                <a:ea typeface="Nunito Medium"/>
                <a:cs typeface="Nunito Medium"/>
                <a:sym typeface="Nunito Medium"/>
              </a:rPr>
              <a:t>)</a:t>
            </a:r>
            <a:endParaRPr sz="1000">
              <a:solidFill>
                <a:srgbClr val="BCBEC4"/>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t/>
            </a:r>
            <a:endParaRPr sz="1000">
              <a:solidFill>
                <a:srgbClr val="BCBEC4"/>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rPr lang="en" sz="1000">
                <a:solidFill>
                  <a:srgbClr val="7A7E85"/>
                </a:solidFill>
                <a:highlight>
                  <a:srgbClr val="1E1F22"/>
                </a:highlight>
                <a:latin typeface="Nunito Medium"/>
                <a:ea typeface="Nunito Medium"/>
                <a:cs typeface="Nunito Medium"/>
                <a:sym typeface="Nunito Medium"/>
              </a:rPr>
              <a:t># close</a:t>
            </a:r>
            <a:endParaRPr sz="1000">
              <a:solidFill>
                <a:srgbClr val="7A7E85"/>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rPr lang="en" sz="1000">
                <a:solidFill>
                  <a:srgbClr val="BCBEC4"/>
                </a:solidFill>
                <a:highlight>
                  <a:srgbClr val="1E1F22"/>
                </a:highlight>
                <a:latin typeface="Nunito Medium"/>
                <a:ea typeface="Nunito Medium"/>
                <a:cs typeface="Nunito Medium"/>
                <a:sym typeface="Nunito Medium"/>
              </a:rPr>
              <a:t>circle_img.close()</a:t>
            </a:r>
            <a:endParaRPr sz="1000">
              <a:solidFill>
                <a:schemeClr val="lt1"/>
              </a:solidFill>
              <a:latin typeface="Nunito Medium"/>
              <a:ea typeface="Nunito Medium"/>
              <a:cs typeface="Nunito Medium"/>
              <a:sym typeface="Nunito Medium"/>
            </a:endParaRPr>
          </a:p>
        </p:txBody>
      </p:sp>
      <p:pic>
        <p:nvPicPr>
          <p:cNvPr id="209" name="Google Shape;209;p25"/>
          <p:cNvPicPr preferRelativeResize="0"/>
          <p:nvPr/>
        </p:nvPicPr>
        <p:blipFill>
          <a:blip r:embed="rId3">
            <a:alphaModFix/>
          </a:blip>
          <a:stretch>
            <a:fillRect/>
          </a:stretch>
        </p:blipFill>
        <p:spPr>
          <a:xfrm>
            <a:off x="467000" y="3292400"/>
            <a:ext cx="1643650" cy="1643650"/>
          </a:xfrm>
          <a:prstGeom prst="rect">
            <a:avLst/>
          </a:prstGeom>
          <a:noFill/>
          <a:ln>
            <a:noFill/>
          </a:ln>
        </p:spPr>
      </p:pic>
      <p:pic>
        <p:nvPicPr>
          <p:cNvPr id="210" name="Google Shape;210;p25"/>
          <p:cNvPicPr preferRelativeResize="0"/>
          <p:nvPr/>
        </p:nvPicPr>
        <p:blipFill>
          <a:blip r:embed="rId4">
            <a:alphaModFix/>
          </a:blip>
          <a:stretch>
            <a:fillRect/>
          </a:stretch>
        </p:blipFill>
        <p:spPr>
          <a:xfrm>
            <a:off x="2751725" y="3292400"/>
            <a:ext cx="1643650" cy="1643650"/>
          </a:xfrm>
          <a:prstGeom prst="rect">
            <a:avLst/>
          </a:prstGeom>
          <a:noFill/>
          <a:ln>
            <a:noFill/>
          </a:ln>
        </p:spPr>
      </p:pic>
      <p:cxnSp>
        <p:nvCxnSpPr>
          <p:cNvPr id="211" name="Google Shape;211;p25"/>
          <p:cNvCxnSpPr>
            <a:stCxn id="209" idx="3"/>
            <a:endCxn id="210" idx="1"/>
          </p:cNvCxnSpPr>
          <p:nvPr/>
        </p:nvCxnSpPr>
        <p:spPr>
          <a:xfrm>
            <a:off x="2110650" y="4114225"/>
            <a:ext cx="641100" cy="0"/>
          </a:xfrm>
          <a:prstGeom prst="straightConnector1">
            <a:avLst/>
          </a:prstGeom>
          <a:noFill/>
          <a:ln cap="flat" cmpd="sng" w="38100">
            <a:solidFill>
              <a:schemeClr val="lt1"/>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Change color</a:t>
            </a:r>
            <a:endParaRPr/>
          </a:p>
        </p:txBody>
      </p:sp>
      <p:sp>
        <p:nvSpPr>
          <p:cNvPr id="217" name="Google Shape;217;p26"/>
          <p:cNvSpPr txBox="1"/>
          <p:nvPr/>
        </p:nvSpPr>
        <p:spPr>
          <a:xfrm>
            <a:off x="5135625" y="393750"/>
            <a:ext cx="3641100" cy="4309200"/>
          </a:xfrm>
          <a:prstGeom prst="rect">
            <a:avLst/>
          </a:prstGeom>
          <a:solidFill>
            <a:srgbClr val="1E1F2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7A7E85"/>
                </a:solidFill>
                <a:highlight>
                  <a:srgbClr val="1E1F22"/>
                </a:highlight>
                <a:latin typeface="Nunito Medium"/>
                <a:ea typeface="Nunito Medium"/>
                <a:cs typeface="Nunito Medium"/>
                <a:sym typeface="Nunito Medium"/>
              </a:rPr>
              <a:t># import</a:t>
            </a:r>
            <a:endParaRPr sz="1000">
              <a:solidFill>
                <a:srgbClr val="7A7E85"/>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rPr lang="en" sz="1000">
                <a:solidFill>
                  <a:srgbClr val="CF8E6D"/>
                </a:solidFill>
                <a:highlight>
                  <a:srgbClr val="1E1F22"/>
                </a:highlight>
                <a:latin typeface="Nunito Medium"/>
                <a:ea typeface="Nunito Medium"/>
                <a:cs typeface="Nunito Medium"/>
                <a:sym typeface="Nunito Medium"/>
              </a:rPr>
              <a:t>from </a:t>
            </a:r>
            <a:r>
              <a:rPr lang="en" sz="1000">
                <a:solidFill>
                  <a:srgbClr val="BCBEC4"/>
                </a:solidFill>
                <a:highlight>
                  <a:srgbClr val="1E1F22"/>
                </a:highlight>
                <a:latin typeface="Nunito Medium"/>
                <a:ea typeface="Nunito Medium"/>
                <a:cs typeface="Nunito Medium"/>
                <a:sym typeface="Nunito Medium"/>
              </a:rPr>
              <a:t>PIL </a:t>
            </a:r>
            <a:r>
              <a:rPr lang="en" sz="1000">
                <a:solidFill>
                  <a:srgbClr val="CF8E6D"/>
                </a:solidFill>
                <a:highlight>
                  <a:srgbClr val="1E1F22"/>
                </a:highlight>
                <a:latin typeface="Nunito Medium"/>
                <a:ea typeface="Nunito Medium"/>
                <a:cs typeface="Nunito Medium"/>
                <a:sym typeface="Nunito Medium"/>
              </a:rPr>
              <a:t>import </a:t>
            </a:r>
            <a:r>
              <a:rPr lang="en" sz="1000">
                <a:solidFill>
                  <a:srgbClr val="BCBEC4"/>
                </a:solidFill>
                <a:highlight>
                  <a:srgbClr val="1E1F22"/>
                </a:highlight>
                <a:latin typeface="Nunito Medium"/>
                <a:ea typeface="Nunito Medium"/>
                <a:cs typeface="Nunito Medium"/>
                <a:sym typeface="Nunito Medium"/>
              </a:rPr>
              <a:t>Image</a:t>
            </a:r>
            <a:endParaRPr sz="1000">
              <a:solidFill>
                <a:srgbClr val="BCBEC4"/>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t/>
            </a:r>
            <a:endParaRPr sz="1000">
              <a:solidFill>
                <a:srgbClr val="BCBEC4"/>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rPr lang="en" sz="1000">
                <a:solidFill>
                  <a:srgbClr val="7A7E85"/>
                </a:solidFill>
                <a:highlight>
                  <a:srgbClr val="1E1F22"/>
                </a:highlight>
                <a:latin typeface="Nunito Medium"/>
                <a:ea typeface="Nunito Medium"/>
                <a:cs typeface="Nunito Medium"/>
                <a:sym typeface="Nunito Medium"/>
              </a:rPr>
              <a:t># open image</a:t>
            </a:r>
            <a:endParaRPr sz="1000">
              <a:solidFill>
                <a:srgbClr val="7A7E85"/>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rPr lang="en" sz="1000">
                <a:solidFill>
                  <a:srgbClr val="BCBEC4"/>
                </a:solidFill>
                <a:highlight>
                  <a:srgbClr val="1E1F22"/>
                </a:highlight>
                <a:latin typeface="Nunito Medium"/>
                <a:ea typeface="Nunito Medium"/>
                <a:cs typeface="Nunito Medium"/>
                <a:sym typeface="Nunito Medium"/>
              </a:rPr>
              <a:t>circle_img = Image.open(</a:t>
            </a:r>
            <a:r>
              <a:rPr lang="en" sz="1000">
                <a:solidFill>
                  <a:srgbClr val="6AAB73"/>
                </a:solidFill>
                <a:highlight>
                  <a:srgbClr val="1E1F22"/>
                </a:highlight>
                <a:latin typeface="Nunito Medium"/>
                <a:ea typeface="Nunito Medium"/>
                <a:cs typeface="Nunito Medium"/>
                <a:sym typeface="Nunito Medium"/>
              </a:rPr>
              <a:t>'img/circle.png'</a:t>
            </a:r>
            <a:r>
              <a:rPr lang="en" sz="1000">
                <a:solidFill>
                  <a:srgbClr val="BCBEC4"/>
                </a:solidFill>
                <a:highlight>
                  <a:srgbClr val="1E1F22"/>
                </a:highlight>
                <a:latin typeface="Nunito Medium"/>
                <a:ea typeface="Nunito Medium"/>
                <a:cs typeface="Nunito Medium"/>
                <a:sym typeface="Nunito Medium"/>
              </a:rPr>
              <a:t>)</a:t>
            </a:r>
            <a:endParaRPr sz="1000">
              <a:solidFill>
                <a:srgbClr val="BCBEC4"/>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t/>
            </a:r>
            <a:endParaRPr sz="1000">
              <a:solidFill>
                <a:srgbClr val="BCBEC4"/>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rPr lang="en" sz="1000">
                <a:solidFill>
                  <a:srgbClr val="7A7E85"/>
                </a:solidFill>
                <a:highlight>
                  <a:srgbClr val="1E1F22"/>
                </a:highlight>
                <a:latin typeface="Nunito Medium"/>
                <a:ea typeface="Nunito Medium"/>
                <a:cs typeface="Nunito Medium"/>
                <a:sym typeface="Nunito Medium"/>
              </a:rPr>
              <a:t># convert image</a:t>
            </a:r>
            <a:endParaRPr sz="1000">
              <a:solidFill>
                <a:srgbClr val="7A7E85"/>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rPr lang="en" sz="1000">
                <a:solidFill>
                  <a:srgbClr val="BCBEC4"/>
                </a:solidFill>
                <a:highlight>
                  <a:srgbClr val="1E1F22"/>
                </a:highlight>
                <a:latin typeface="Nunito Medium"/>
                <a:ea typeface="Nunito Medium"/>
                <a:cs typeface="Nunito Medium"/>
                <a:sym typeface="Nunito Medium"/>
              </a:rPr>
              <a:t>circle_img = circle_img.convert(</a:t>
            </a:r>
            <a:r>
              <a:rPr lang="en" sz="1000">
                <a:solidFill>
                  <a:srgbClr val="6AAB73"/>
                </a:solidFill>
                <a:highlight>
                  <a:srgbClr val="1E1F22"/>
                </a:highlight>
                <a:latin typeface="Nunito Medium"/>
                <a:ea typeface="Nunito Medium"/>
                <a:cs typeface="Nunito Medium"/>
                <a:sym typeface="Nunito Medium"/>
              </a:rPr>
              <a:t>'RGBA'</a:t>
            </a:r>
            <a:r>
              <a:rPr lang="en" sz="1000">
                <a:solidFill>
                  <a:srgbClr val="BCBEC4"/>
                </a:solidFill>
                <a:highlight>
                  <a:srgbClr val="1E1F22"/>
                </a:highlight>
                <a:latin typeface="Nunito Medium"/>
                <a:ea typeface="Nunito Medium"/>
                <a:cs typeface="Nunito Medium"/>
                <a:sym typeface="Nunito Medium"/>
              </a:rPr>
              <a:t>)</a:t>
            </a:r>
            <a:endParaRPr sz="1000">
              <a:solidFill>
                <a:srgbClr val="BCBEC4"/>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t/>
            </a:r>
            <a:endParaRPr sz="1000">
              <a:solidFill>
                <a:srgbClr val="BCBEC4"/>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rPr lang="en" sz="1000">
                <a:solidFill>
                  <a:srgbClr val="7A7E85"/>
                </a:solidFill>
                <a:highlight>
                  <a:srgbClr val="1E1F22"/>
                </a:highlight>
                <a:latin typeface="Nunito Medium"/>
                <a:ea typeface="Nunito Medium"/>
                <a:cs typeface="Nunito Medium"/>
                <a:sym typeface="Nunito Medium"/>
              </a:rPr>
              <a:t># load pixel data</a:t>
            </a:r>
            <a:endParaRPr sz="1000">
              <a:solidFill>
                <a:srgbClr val="7A7E85"/>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rPr lang="en" sz="1000">
                <a:solidFill>
                  <a:srgbClr val="BCBEC4"/>
                </a:solidFill>
                <a:highlight>
                  <a:srgbClr val="1E1F22"/>
                </a:highlight>
                <a:latin typeface="Nunito Medium"/>
                <a:ea typeface="Nunito Medium"/>
                <a:cs typeface="Nunito Medium"/>
                <a:sym typeface="Nunito Medium"/>
              </a:rPr>
              <a:t>pixels = circle_img.load()</a:t>
            </a:r>
            <a:endParaRPr sz="1000">
              <a:solidFill>
                <a:srgbClr val="BCBEC4"/>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t/>
            </a:r>
            <a:endParaRPr sz="1000">
              <a:solidFill>
                <a:srgbClr val="BCBEC4"/>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rPr lang="en" sz="1000">
                <a:solidFill>
                  <a:srgbClr val="7A7E85"/>
                </a:solidFill>
                <a:highlight>
                  <a:srgbClr val="1E1F22"/>
                </a:highlight>
                <a:latin typeface="Nunito Medium"/>
                <a:ea typeface="Nunito Medium"/>
                <a:cs typeface="Nunito Medium"/>
                <a:sym typeface="Nunito Medium"/>
              </a:rPr>
              <a:t># iterate through the image to change white pixels to green</a:t>
            </a:r>
            <a:endParaRPr sz="1000">
              <a:solidFill>
                <a:srgbClr val="7A7E85"/>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rPr lang="en" sz="1000">
                <a:solidFill>
                  <a:srgbClr val="CF8E6D"/>
                </a:solidFill>
                <a:highlight>
                  <a:srgbClr val="1E1F22"/>
                </a:highlight>
                <a:latin typeface="Nunito Medium"/>
                <a:ea typeface="Nunito Medium"/>
                <a:cs typeface="Nunito Medium"/>
                <a:sym typeface="Nunito Medium"/>
              </a:rPr>
              <a:t>for </a:t>
            </a:r>
            <a:r>
              <a:rPr lang="en" sz="1000">
                <a:solidFill>
                  <a:srgbClr val="BCBEC4"/>
                </a:solidFill>
                <a:highlight>
                  <a:srgbClr val="1E1F22"/>
                </a:highlight>
                <a:latin typeface="Nunito Medium"/>
                <a:ea typeface="Nunito Medium"/>
                <a:cs typeface="Nunito Medium"/>
                <a:sym typeface="Nunito Medium"/>
              </a:rPr>
              <a:t>i </a:t>
            </a:r>
            <a:r>
              <a:rPr lang="en" sz="1000">
                <a:solidFill>
                  <a:srgbClr val="CF8E6D"/>
                </a:solidFill>
                <a:highlight>
                  <a:srgbClr val="1E1F22"/>
                </a:highlight>
                <a:latin typeface="Nunito Medium"/>
                <a:ea typeface="Nunito Medium"/>
                <a:cs typeface="Nunito Medium"/>
                <a:sym typeface="Nunito Medium"/>
              </a:rPr>
              <a:t>in </a:t>
            </a:r>
            <a:r>
              <a:rPr lang="en" sz="1000">
                <a:solidFill>
                  <a:srgbClr val="8888C6"/>
                </a:solidFill>
                <a:highlight>
                  <a:srgbClr val="1E1F22"/>
                </a:highlight>
                <a:latin typeface="Nunito Medium"/>
                <a:ea typeface="Nunito Medium"/>
                <a:cs typeface="Nunito Medium"/>
                <a:sym typeface="Nunito Medium"/>
              </a:rPr>
              <a:t>range</a:t>
            </a:r>
            <a:r>
              <a:rPr lang="en" sz="1000">
                <a:solidFill>
                  <a:srgbClr val="BCBEC4"/>
                </a:solidFill>
                <a:highlight>
                  <a:srgbClr val="1E1F22"/>
                </a:highlight>
                <a:latin typeface="Nunito Medium"/>
                <a:ea typeface="Nunito Medium"/>
                <a:cs typeface="Nunito Medium"/>
                <a:sym typeface="Nunito Medium"/>
              </a:rPr>
              <a:t>(circle_img.width):</a:t>
            </a:r>
            <a:endParaRPr sz="1000">
              <a:solidFill>
                <a:srgbClr val="BCBEC4"/>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rPr lang="en" sz="1000">
                <a:solidFill>
                  <a:srgbClr val="BCBEC4"/>
                </a:solidFill>
                <a:highlight>
                  <a:srgbClr val="1E1F22"/>
                </a:highlight>
                <a:latin typeface="Nunito Medium"/>
                <a:ea typeface="Nunito Medium"/>
                <a:cs typeface="Nunito Medium"/>
                <a:sym typeface="Nunito Medium"/>
              </a:rPr>
              <a:t>   </a:t>
            </a:r>
            <a:r>
              <a:rPr lang="en" sz="1000">
                <a:solidFill>
                  <a:srgbClr val="CF8E6D"/>
                </a:solidFill>
                <a:highlight>
                  <a:srgbClr val="1E1F22"/>
                </a:highlight>
                <a:latin typeface="Nunito Medium"/>
                <a:ea typeface="Nunito Medium"/>
                <a:cs typeface="Nunito Medium"/>
                <a:sym typeface="Nunito Medium"/>
              </a:rPr>
              <a:t>for </a:t>
            </a:r>
            <a:r>
              <a:rPr lang="en" sz="1000">
                <a:solidFill>
                  <a:srgbClr val="BCBEC4"/>
                </a:solidFill>
                <a:highlight>
                  <a:srgbClr val="1E1F22"/>
                </a:highlight>
                <a:latin typeface="Nunito Medium"/>
                <a:ea typeface="Nunito Medium"/>
                <a:cs typeface="Nunito Medium"/>
                <a:sym typeface="Nunito Medium"/>
              </a:rPr>
              <a:t>j </a:t>
            </a:r>
            <a:r>
              <a:rPr lang="en" sz="1000">
                <a:solidFill>
                  <a:srgbClr val="CF8E6D"/>
                </a:solidFill>
                <a:highlight>
                  <a:srgbClr val="1E1F22"/>
                </a:highlight>
                <a:latin typeface="Nunito Medium"/>
                <a:ea typeface="Nunito Medium"/>
                <a:cs typeface="Nunito Medium"/>
                <a:sym typeface="Nunito Medium"/>
              </a:rPr>
              <a:t>in </a:t>
            </a:r>
            <a:r>
              <a:rPr lang="en" sz="1000">
                <a:solidFill>
                  <a:srgbClr val="8888C6"/>
                </a:solidFill>
                <a:highlight>
                  <a:srgbClr val="1E1F22"/>
                </a:highlight>
                <a:latin typeface="Nunito Medium"/>
                <a:ea typeface="Nunito Medium"/>
                <a:cs typeface="Nunito Medium"/>
                <a:sym typeface="Nunito Medium"/>
              </a:rPr>
              <a:t>range</a:t>
            </a:r>
            <a:r>
              <a:rPr lang="en" sz="1000">
                <a:solidFill>
                  <a:srgbClr val="BCBEC4"/>
                </a:solidFill>
                <a:highlight>
                  <a:srgbClr val="1E1F22"/>
                </a:highlight>
                <a:latin typeface="Nunito Medium"/>
                <a:ea typeface="Nunito Medium"/>
                <a:cs typeface="Nunito Medium"/>
                <a:sym typeface="Nunito Medium"/>
              </a:rPr>
              <a:t>(circle_img.height):</a:t>
            </a:r>
            <a:endParaRPr sz="1000">
              <a:solidFill>
                <a:srgbClr val="BCBEC4"/>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rPr lang="en" sz="1000">
                <a:solidFill>
                  <a:srgbClr val="BCBEC4"/>
                </a:solidFill>
                <a:highlight>
                  <a:srgbClr val="1E1F22"/>
                </a:highlight>
                <a:latin typeface="Nunito Medium"/>
                <a:ea typeface="Nunito Medium"/>
                <a:cs typeface="Nunito Medium"/>
                <a:sym typeface="Nunito Medium"/>
              </a:rPr>
              <a:t>       </a:t>
            </a:r>
            <a:r>
              <a:rPr lang="en" sz="1000">
                <a:solidFill>
                  <a:srgbClr val="7A7E85"/>
                </a:solidFill>
                <a:highlight>
                  <a:srgbClr val="1E1F22"/>
                </a:highlight>
                <a:latin typeface="Nunito Medium"/>
                <a:ea typeface="Nunito Medium"/>
                <a:cs typeface="Nunito Medium"/>
                <a:sym typeface="Nunito Medium"/>
              </a:rPr>
              <a:t># if current pixel is white, change it to green</a:t>
            </a:r>
            <a:endParaRPr sz="1000">
              <a:solidFill>
                <a:srgbClr val="7A7E85"/>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rPr lang="en" sz="1000">
                <a:solidFill>
                  <a:srgbClr val="7A7E85"/>
                </a:solidFill>
                <a:highlight>
                  <a:srgbClr val="1E1F22"/>
                </a:highlight>
                <a:latin typeface="Nunito Medium"/>
                <a:ea typeface="Nunito Medium"/>
                <a:cs typeface="Nunito Medium"/>
                <a:sym typeface="Nunito Medium"/>
              </a:rPr>
              <a:t>       </a:t>
            </a:r>
            <a:r>
              <a:rPr lang="en" sz="1000">
                <a:solidFill>
                  <a:srgbClr val="BCBEC4"/>
                </a:solidFill>
                <a:highlight>
                  <a:srgbClr val="1E1F22"/>
                </a:highlight>
                <a:latin typeface="Nunito Medium"/>
                <a:ea typeface="Nunito Medium"/>
                <a:cs typeface="Nunito Medium"/>
                <a:sym typeface="Nunito Medium"/>
              </a:rPr>
              <a:t>r, g, b, a = pixels[i, j]</a:t>
            </a:r>
            <a:endParaRPr sz="1000">
              <a:solidFill>
                <a:srgbClr val="BCBEC4"/>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rPr lang="en" sz="1000">
                <a:solidFill>
                  <a:srgbClr val="BCBEC4"/>
                </a:solidFill>
                <a:highlight>
                  <a:srgbClr val="1E1F22"/>
                </a:highlight>
                <a:latin typeface="Nunito Medium"/>
                <a:ea typeface="Nunito Medium"/>
                <a:cs typeface="Nunito Medium"/>
                <a:sym typeface="Nunito Medium"/>
              </a:rPr>
              <a:t>       </a:t>
            </a:r>
            <a:r>
              <a:rPr lang="en" sz="1000">
                <a:solidFill>
                  <a:srgbClr val="CF8E6D"/>
                </a:solidFill>
                <a:highlight>
                  <a:srgbClr val="1E1F22"/>
                </a:highlight>
                <a:latin typeface="Nunito Medium"/>
                <a:ea typeface="Nunito Medium"/>
                <a:cs typeface="Nunito Medium"/>
                <a:sym typeface="Nunito Medium"/>
              </a:rPr>
              <a:t>if </a:t>
            </a:r>
            <a:r>
              <a:rPr lang="en" sz="1000">
                <a:solidFill>
                  <a:srgbClr val="BCBEC4"/>
                </a:solidFill>
                <a:highlight>
                  <a:srgbClr val="1E1F22"/>
                </a:highlight>
                <a:latin typeface="Nunito Medium"/>
                <a:ea typeface="Nunito Medium"/>
                <a:cs typeface="Nunito Medium"/>
                <a:sym typeface="Nunito Medium"/>
              </a:rPr>
              <a:t>r &gt; </a:t>
            </a:r>
            <a:r>
              <a:rPr lang="en" sz="1000">
                <a:solidFill>
                  <a:srgbClr val="2AACB8"/>
                </a:solidFill>
                <a:highlight>
                  <a:srgbClr val="1E1F22"/>
                </a:highlight>
                <a:latin typeface="Nunito Medium"/>
                <a:ea typeface="Nunito Medium"/>
                <a:cs typeface="Nunito Medium"/>
                <a:sym typeface="Nunito Medium"/>
              </a:rPr>
              <a:t>0</a:t>
            </a:r>
            <a:r>
              <a:rPr lang="en" sz="1000">
                <a:solidFill>
                  <a:srgbClr val="BCBEC4"/>
                </a:solidFill>
                <a:highlight>
                  <a:srgbClr val="1E1F22"/>
                </a:highlight>
                <a:latin typeface="Nunito Medium"/>
                <a:ea typeface="Nunito Medium"/>
                <a:cs typeface="Nunito Medium"/>
                <a:sym typeface="Nunito Medium"/>
              </a:rPr>
              <a:t>:</a:t>
            </a:r>
            <a:endParaRPr sz="1000">
              <a:solidFill>
                <a:srgbClr val="BCBEC4"/>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rPr lang="en" sz="1000">
                <a:solidFill>
                  <a:srgbClr val="BCBEC4"/>
                </a:solidFill>
                <a:highlight>
                  <a:srgbClr val="1E1F22"/>
                </a:highlight>
                <a:latin typeface="Nunito Medium"/>
                <a:ea typeface="Nunito Medium"/>
                <a:cs typeface="Nunito Medium"/>
                <a:sym typeface="Nunito Medium"/>
              </a:rPr>
              <a:t>           </a:t>
            </a:r>
            <a:r>
              <a:rPr lang="en" sz="1000">
                <a:solidFill>
                  <a:srgbClr val="7A7E85"/>
                </a:solidFill>
                <a:highlight>
                  <a:srgbClr val="1E1F22"/>
                </a:highlight>
                <a:latin typeface="Nunito Medium"/>
                <a:ea typeface="Nunito Medium"/>
                <a:cs typeface="Nunito Medium"/>
                <a:sym typeface="Nunito Medium"/>
              </a:rPr>
              <a:t># replace with green pixel</a:t>
            </a:r>
            <a:endParaRPr sz="1000">
              <a:solidFill>
                <a:srgbClr val="7A7E85"/>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rPr lang="en" sz="1000">
                <a:solidFill>
                  <a:srgbClr val="7A7E85"/>
                </a:solidFill>
                <a:highlight>
                  <a:srgbClr val="1E1F22"/>
                </a:highlight>
                <a:latin typeface="Nunito Medium"/>
                <a:ea typeface="Nunito Medium"/>
                <a:cs typeface="Nunito Medium"/>
                <a:sym typeface="Nunito Medium"/>
              </a:rPr>
              <a:t>           </a:t>
            </a:r>
            <a:r>
              <a:rPr lang="en" sz="1000">
                <a:solidFill>
                  <a:srgbClr val="BCBEC4"/>
                </a:solidFill>
                <a:highlight>
                  <a:srgbClr val="1E1F22"/>
                </a:highlight>
                <a:latin typeface="Nunito Medium"/>
                <a:ea typeface="Nunito Medium"/>
                <a:cs typeface="Nunito Medium"/>
                <a:sym typeface="Nunito Medium"/>
              </a:rPr>
              <a:t>pixels[i, j] = (</a:t>
            </a:r>
            <a:r>
              <a:rPr lang="en" sz="1000">
                <a:solidFill>
                  <a:srgbClr val="2AACB8"/>
                </a:solidFill>
                <a:highlight>
                  <a:srgbClr val="1E1F22"/>
                </a:highlight>
                <a:latin typeface="Nunito Medium"/>
                <a:ea typeface="Nunito Medium"/>
                <a:cs typeface="Nunito Medium"/>
                <a:sym typeface="Nunito Medium"/>
              </a:rPr>
              <a:t>0</a:t>
            </a:r>
            <a:r>
              <a:rPr lang="en" sz="1000">
                <a:solidFill>
                  <a:srgbClr val="BCBEC4"/>
                </a:solidFill>
                <a:highlight>
                  <a:srgbClr val="1E1F22"/>
                </a:highlight>
                <a:latin typeface="Nunito Medium"/>
                <a:ea typeface="Nunito Medium"/>
                <a:cs typeface="Nunito Medium"/>
                <a:sym typeface="Nunito Medium"/>
              </a:rPr>
              <a:t>, </a:t>
            </a:r>
            <a:r>
              <a:rPr lang="en" sz="1000">
                <a:solidFill>
                  <a:srgbClr val="2AACB8"/>
                </a:solidFill>
                <a:highlight>
                  <a:srgbClr val="1E1F22"/>
                </a:highlight>
                <a:latin typeface="Nunito Medium"/>
                <a:ea typeface="Nunito Medium"/>
                <a:cs typeface="Nunito Medium"/>
                <a:sym typeface="Nunito Medium"/>
              </a:rPr>
              <a:t>255</a:t>
            </a:r>
            <a:r>
              <a:rPr lang="en" sz="1000">
                <a:solidFill>
                  <a:srgbClr val="BCBEC4"/>
                </a:solidFill>
                <a:highlight>
                  <a:srgbClr val="1E1F22"/>
                </a:highlight>
                <a:latin typeface="Nunito Medium"/>
                <a:ea typeface="Nunito Medium"/>
                <a:cs typeface="Nunito Medium"/>
                <a:sym typeface="Nunito Medium"/>
              </a:rPr>
              <a:t>, </a:t>
            </a:r>
            <a:r>
              <a:rPr lang="en" sz="1000">
                <a:solidFill>
                  <a:srgbClr val="2AACB8"/>
                </a:solidFill>
                <a:highlight>
                  <a:srgbClr val="1E1F22"/>
                </a:highlight>
                <a:latin typeface="Nunito Medium"/>
                <a:ea typeface="Nunito Medium"/>
                <a:cs typeface="Nunito Medium"/>
                <a:sym typeface="Nunito Medium"/>
              </a:rPr>
              <a:t>0</a:t>
            </a:r>
            <a:r>
              <a:rPr lang="en" sz="1000">
                <a:solidFill>
                  <a:srgbClr val="BCBEC4"/>
                </a:solidFill>
                <a:highlight>
                  <a:srgbClr val="1E1F22"/>
                </a:highlight>
                <a:latin typeface="Nunito Medium"/>
                <a:ea typeface="Nunito Medium"/>
                <a:cs typeface="Nunito Medium"/>
                <a:sym typeface="Nunito Medium"/>
              </a:rPr>
              <a:t>, </a:t>
            </a:r>
            <a:r>
              <a:rPr lang="en" sz="1000">
                <a:solidFill>
                  <a:srgbClr val="2AACB8"/>
                </a:solidFill>
                <a:highlight>
                  <a:srgbClr val="1E1F22"/>
                </a:highlight>
                <a:latin typeface="Nunito Medium"/>
                <a:ea typeface="Nunito Medium"/>
                <a:cs typeface="Nunito Medium"/>
                <a:sym typeface="Nunito Medium"/>
              </a:rPr>
              <a:t>255</a:t>
            </a:r>
            <a:r>
              <a:rPr lang="en" sz="1000">
                <a:solidFill>
                  <a:srgbClr val="BCBEC4"/>
                </a:solidFill>
                <a:highlight>
                  <a:srgbClr val="1E1F22"/>
                </a:highlight>
                <a:latin typeface="Nunito Medium"/>
                <a:ea typeface="Nunito Medium"/>
                <a:cs typeface="Nunito Medium"/>
                <a:sym typeface="Nunito Medium"/>
              </a:rPr>
              <a:t>)</a:t>
            </a:r>
            <a:endParaRPr sz="1000">
              <a:solidFill>
                <a:srgbClr val="BCBEC4"/>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t/>
            </a:r>
            <a:endParaRPr sz="1000">
              <a:solidFill>
                <a:srgbClr val="BCBEC4"/>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t/>
            </a:r>
            <a:endParaRPr sz="1000">
              <a:solidFill>
                <a:srgbClr val="BCBEC4"/>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rPr lang="en" sz="1000">
                <a:solidFill>
                  <a:srgbClr val="7A7E85"/>
                </a:solidFill>
                <a:highlight>
                  <a:srgbClr val="1E1F22"/>
                </a:highlight>
                <a:latin typeface="Nunito Medium"/>
                <a:ea typeface="Nunito Medium"/>
                <a:cs typeface="Nunito Medium"/>
                <a:sym typeface="Nunito Medium"/>
              </a:rPr>
              <a:t># save</a:t>
            </a:r>
            <a:endParaRPr sz="1000">
              <a:solidFill>
                <a:srgbClr val="7A7E85"/>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rPr lang="en" sz="1000">
                <a:solidFill>
                  <a:srgbClr val="BCBEC4"/>
                </a:solidFill>
                <a:highlight>
                  <a:srgbClr val="1E1F22"/>
                </a:highlight>
                <a:latin typeface="Nunito Medium"/>
                <a:ea typeface="Nunito Medium"/>
                <a:cs typeface="Nunito Medium"/>
                <a:sym typeface="Nunito Medium"/>
              </a:rPr>
              <a:t>circle_img.save(</a:t>
            </a:r>
            <a:r>
              <a:rPr lang="en" sz="1000">
                <a:solidFill>
                  <a:srgbClr val="6AAB73"/>
                </a:solidFill>
                <a:highlight>
                  <a:srgbClr val="1E1F22"/>
                </a:highlight>
                <a:latin typeface="Nunito Medium"/>
                <a:ea typeface="Nunito Medium"/>
                <a:cs typeface="Nunito Medium"/>
                <a:sym typeface="Nunito Medium"/>
              </a:rPr>
              <a:t>'img/circle_green.png'</a:t>
            </a:r>
            <a:r>
              <a:rPr lang="en" sz="1000">
                <a:solidFill>
                  <a:srgbClr val="BCBEC4"/>
                </a:solidFill>
                <a:highlight>
                  <a:srgbClr val="1E1F22"/>
                </a:highlight>
                <a:latin typeface="Nunito Medium"/>
                <a:ea typeface="Nunito Medium"/>
                <a:cs typeface="Nunito Medium"/>
                <a:sym typeface="Nunito Medium"/>
              </a:rPr>
              <a:t>)</a:t>
            </a:r>
            <a:endParaRPr sz="1000">
              <a:solidFill>
                <a:srgbClr val="BCBEC4"/>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t/>
            </a:r>
            <a:endParaRPr sz="1000">
              <a:solidFill>
                <a:srgbClr val="BCBEC4"/>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rPr lang="en" sz="1000">
                <a:solidFill>
                  <a:srgbClr val="7A7E85"/>
                </a:solidFill>
                <a:highlight>
                  <a:srgbClr val="1E1F22"/>
                </a:highlight>
                <a:latin typeface="Nunito Medium"/>
                <a:ea typeface="Nunito Medium"/>
                <a:cs typeface="Nunito Medium"/>
                <a:sym typeface="Nunito Medium"/>
              </a:rPr>
              <a:t># close</a:t>
            </a:r>
            <a:endParaRPr sz="1000">
              <a:solidFill>
                <a:srgbClr val="7A7E85"/>
              </a:solidFill>
              <a:highlight>
                <a:srgbClr val="1E1F22"/>
              </a:highlight>
              <a:latin typeface="Nunito Medium"/>
              <a:ea typeface="Nunito Medium"/>
              <a:cs typeface="Nunito Medium"/>
              <a:sym typeface="Nunito Medium"/>
            </a:endParaRPr>
          </a:p>
          <a:p>
            <a:pPr indent="0" lvl="0" marL="0" rtl="0" algn="l">
              <a:spcBef>
                <a:spcPts val="0"/>
              </a:spcBef>
              <a:spcAft>
                <a:spcPts val="0"/>
              </a:spcAft>
              <a:buNone/>
            </a:pPr>
            <a:r>
              <a:rPr lang="en" sz="1000">
                <a:solidFill>
                  <a:srgbClr val="BCBEC4"/>
                </a:solidFill>
                <a:highlight>
                  <a:srgbClr val="1E1F22"/>
                </a:highlight>
                <a:latin typeface="Nunito Medium"/>
                <a:ea typeface="Nunito Medium"/>
                <a:cs typeface="Nunito Medium"/>
                <a:sym typeface="Nunito Medium"/>
              </a:rPr>
              <a:t>circle_img.close()</a:t>
            </a:r>
            <a:endParaRPr sz="1000">
              <a:solidFill>
                <a:schemeClr val="lt1"/>
              </a:solidFill>
              <a:latin typeface="Nunito Medium"/>
              <a:ea typeface="Nunito Medium"/>
              <a:cs typeface="Nunito Medium"/>
              <a:sym typeface="Nunito Medium"/>
            </a:endParaRPr>
          </a:p>
        </p:txBody>
      </p:sp>
      <p:pic>
        <p:nvPicPr>
          <p:cNvPr id="218" name="Google Shape;218;p26"/>
          <p:cNvPicPr preferRelativeResize="0"/>
          <p:nvPr/>
        </p:nvPicPr>
        <p:blipFill>
          <a:blip r:embed="rId3">
            <a:alphaModFix/>
          </a:blip>
          <a:stretch>
            <a:fillRect/>
          </a:stretch>
        </p:blipFill>
        <p:spPr>
          <a:xfrm>
            <a:off x="467000" y="3292400"/>
            <a:ext cx="1643650" cy="1643650"/>
          </a:xfrm>
          <a:prstGeom prst="rect">
            <a:avLst/>
          </a:prstGeom>
          <a:noFill/>
          <a:ln>
            <a:noFill/>
          </a:ln>
        </p:spPr>
      </p:pic>
      <p:cxnSp>
        <p:nvCxnSpPr>
          <p:cNvPr id="219" name="Google Shape;219;p26"/>
          <p:cNvCxnSpPr>
            <a:stCxn id="218" idx="3"/>
            <a:endCxn id="220" idx="1"/>
          </p:cNvCxnSpPr>
          <p:nvPr/>
        </p:nvCxnSpPr>
        <p:spPr>
          <a:xfrm>
            <a:off x="2110650" y="4114225"/>
            <a:ext cx="641100" cy="0"/>
          </a:xfrm>
          <a:prstGeom prst="straightConnector1">
            <a:avLst/>
          </a:prstGeom>
          <a:noFill/>
          <a:ln cap="flat" cmpd="sng" w="38100">
            <a:solidFill>
              <a:schemeClr val="lt1"/>
            </a:solidFill>
            <a:prstDash val="solid"/>
            <a:round/>
            <a:headEnd len="med" w="med" type="none"/>
            <a:tailEnd len="med" w="med" type="triangle"/>
          </a:ln>
        </p:spPr>
      </p:cxnSp>
      <p:pic>
        <p:nvPicPr>
          <p:cNvPr id="221" name="Google Shape;221;p26"/>
          <p:cNvPicPr preferRelativeResize="0"/>
          <p:nvPr/>
        </p:nvPicPr>
        <p:blipFill>
          <a:blip r:embed="rId4">
            <a:alphaModFix/>
          </a:blip>
          <a:stretch>
            <a:fillRect/>
          </a:stretch>
        </p:blipFill>
        <p:spPr>
          <a:xfrm>
            <a:off x="2751750" y="3292400"/>
            <a:ext cx="1643650" cy="1643650"/>
          </a:xfrm>
          <a:prstGeom prst="rect">
            <a:avLst/>
          </a:prstGeom>
          <a:noFill/>
          <a:ln>
            <a:noFill/>
          </a:ln>
        </p:spPr>
      </p:pic>
      <p:sp>
        <p:nvSpPr>
          <p:cNvPr id="222" name="Google Shape;222;p26"/>
          <p:cNvSpPr txBox="1"/>
          <p:nvPr>
            <p:ph idx="1" type="body"/>
          </p:nvPr>
        </p:nvSpPr>
        <p:spPr>
          <a:xfrm>
            <a:off x="1297500" y="1262750"/>
            <a:ext cx="3274500" cy="1932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Changing colors of an image follows a similar idea, where you iterate through the image and replace target rgb value pixels to the rgb value you want</a:t>
            </a:r>
            <a:endParaRPr/>
          </a:p>
          <a:p>
            <a:pPr indent="0" lvl="0" marL="0" rtl="0" algn="l">
              <a:spcBef>
                <a:spcPts val="1200"/>
              </a:spcBef>
              <a:spcAft>
                <a:spcPts val="1200"/>
              </a:spcAft>
              <a:buNone/>
            </a:pPr>
            <a:r>
              <a:rPr lang="en"/>
              <a:t>In this case, the demo code replaces white pixels with green pixels in the circle image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7"/>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4.  Image stacking</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paste()</a:t>
            </a:r>
            <a:endParaRPr/>
          </a:p>
        </p:txBody>
      </p:sp>
      <p:sp>
        <p:nvSpPr>
          <p:cNvPr id="233" name="Google Shape;233;p2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paste() method is a method that allows an image to be pasted on another.</a:t>
            </a:r>
            <a:endParaRPr/>
          </a:p>
          <a:p>
            <a:pPr indent="0" lvl="0" marL="0" rtl="0" algn="l">
              <a:spcBef>
                <a:spcPts val="1200"/>
              </a:spcBef>
              <a:spcAft>
                <a:spcPts val="0"/>
              </a:spcAft>
              <a:buNone/>
            </a:pPr>
            <a:r>
              <a:rPr lang="en"/>
              <a:t>image1.paste(image2, (x, y)) means that image2 is pasted on image1 at the (x, y) coordinate</a:t>
            </a:r>
            <a:endParaRPr/>
          </a:p>
          <a:p>
            <a:pPr indent="0" lvl="0" marL="0" rtl="0" algn="l">
              <a:spcBef>
                <a:spcPts val="1200"/>
              </a:spcBef>
              <a:spcAft>
                <a:spcPts val="0"/>
              </a:spcAft>
              <a:buNone/>
            </a:pPr>
            <a:r>
              <a:rPr lang="en"/>
              <a:t>If image2 has transparent pixels and you want them transparent, use </a:t>
            </a:r>
            <a:endParaRPr/>
          </a:p>
          <a:p>
            <a:pPr indent="0" lvl="0" marL="0" rtl="0" algn="l">
              <a:spcBef>
                <a:spcPts val="1200"/>
              </a:spcBef>
              <a:spcAft>
                <a:spcPts val="1200"/>
              </a:spcAft>
              <a:buNone/>
            </a:pPr>
            <a:r>
              <a:rPr lang="en"/>
              <a:t>image1.paste(image2, (x, y), image2) instead</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Stack</a:t>
            </a:r>
            <a:endParaRPr/>
          </a:p>
        </p:txBody>
      </p:sp>
      <p:sp>
        <p:nvSpPr>
          <p:cNvPr id="239" name="Google Shape;239;p29"/>
          <p:cNvSpPr txBox="1"/>
          <p:nvPr/>
        </p:nvSpPr>
        <p:spPr>
          <a:xfrm>
            <a:off x="5119900" y="869250"/>
            <a:ext cx="3641100" cy="3405000"/>
          </a:xfrm>
          <a:prstGeom prst="rect">
            <a:avLst/>
          </a:prstGeom>
          <a:solidFill>
            <a:srgbClr val="1E1F2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CF8E6D"/>
                </a:solidFill>
                <a:highlight>
                  <a:srgbClr val="1E1F22"/>
                </a:highlight>
                <a:latin typeface="Nunito SemiBold"/>
                <a:ea typeface="Nunito SemiBold"/>
                <a:cs typeface="Nunito SemiBold"/>
                <a:sym typeface="Nunito SemiBold"/>
              </a:rPr>
              <a:t>from </a:t>
            </a:r>
            <a:r>
              <a:rPr lang="en" sz="1000">
                <a:solidFill>
                  <a:srgbClr val="BCBEC4"/>
                </a:solidFill>
                <a:highlight>
                  <a:srgbClr val="1E1F22"/>
                </a:highlight>
                <a:latin typeface="Nunito SemiBold"/>
                <a:ea typeface="Nunito SemiBold"/>
                <a:cs typeface="Nunito SemiBold"/>
                <a:sym typeface="Nunito SemiBold"/>
              </a:rPr>
              <a:t>PIL </a:t>
            </a:r>
            <a:r>
              <a:rPr lang="en" sz="1000">
                <a:solidFill>
                  <a:srgbClr val="CF8E6D"/>
                </a:solidFill>
                <a:highlight>
                  <a:srgbClr val="1E1F22"/>
                </a:highlight>
                <a:latin typeface="Nunito SemiBold"/>
                <a:ea typeface="Nunito SemiBold"/>
                <a:cs typeface="Nunito SemiBold"/>
                <a:sym typeface="Nunito SemiBold"/>
              </a:rPr>
              <a:t>import </a:t>
            </a:r>
            <a:r>
              <a:rPr lang="en" sz="1000">
                <a:solidFill>
                  <a:srgbClr val="BCBEC4"/>
                </a:solidFill>
                <a:highlight>
                  <a:srgbClr val="1E1F22"/>
                </a:highlight>
                <a:latin typeface="Nunito SemiBold"/>
                <a:ea typeface="Nunito SemiBold"/>
                <a:cs typeface="Nunito SemiBold"/>
                <a:sym typeface="Nunito SemiBold"/>
              </a:rPr>
              <a:t>Image</a:t>
            </a:r>
            <a:endParaRPr sz="1000">
              <a:solidFill>
                <a:srgbClr val="BCBEC4"/>
              </a:solidFill>
              <a:highlight>
                <a:srgbClr val="1E1F22"/>
              </a:highlight>
              <a:latin typeface="Nunito SemiBold"/>
              <a:ea typeface="Nunito SemiBold"/>
              <a:cs typeface="Nunito SemiBold"/>
              <a:sym typeface="Nunito SemiBold"/>
            </a:endParaRPr>
          </a:p>
          <a:p>
            <a:pPr indent="0" lvl="0" marL="0" rtl="0" algn="l">
              <a:spcBef>
                <a:spcPts val="0"/>
              </a:spcBef>
              <a:spcAft>
                <a:spcPts val="0"/>
              </a:spcAft>
              <a:buNone/>
            </a:pPr>
            <a:r>
              <a:t/>
            </a:r>
            <a:endParaRPr sz="1000">
              <a:solidFill>
                <a:srgbClr val="BCBEC4"/>
              </a:solidFill>
              <a:highlight>
                <a:srgbClr val="1E1F22"/>
              </a:highlight>
              <a:latin typeface="Nunito SemiBold"/>
              <a:ea typeface="Nunito SemiBold"/>
              <a:cs typeface="Nunito SemiBold"/>
              <a:sym typeface="Nunito SemiBold"/>
            </a:endParaRPr>
          </a:p>
          <a:p>
            <a:pPr indent="0" lvl="0" marL="0" rtl="0" algn="l">
              <a:spcBef>
                <a:spcPts val="0"/>
              </a:spcBef>
              <a:spcAft>
                <a:spcPts val="0"/>
              </a:spcAft>
              <a:buNone/>
            </a:pPr>
            <a:r>
              <a:rPr lang="en" sz="1000">
                <a:solidFill>
                  <a:srgbClr val="BCBEC4"/>
                </a:solidFill>
                <a:highlight>
                  <a:srgbClr val="1E1F22"/>
                </a:highlight>
                <a:latin typeface="Nunito SemiBold"/>
                <a:ea typeface="Nunito SemiBold"/>
                <a:cs typeface="Nunito SemiBold"/>
                <a:sym typeface="Nunito SemiBold"/>
              </a:rPr>
              <a:t>square_image = Image.open(</a:t>
            </a:r>
            <a:r>
              <a:rPr lang="en" sz="1000">
                <a:solidFill>
                  <a:srgbClr val="6AAB73"/>
                </a:solidFill>
                <a:highlight>
                  <a:srgbClr val="1E1F22"/>
                </a:highlight>
                <a:latin typeface="Nunito SemiBold"/>
                <a:ea typeface="Nunito SemiBold"/>
                <a:cs typeface="Nunito SemiBold"/>
                <a:sym typeface="Nunito SemiBold"/>
              </a:rPr>
              <a:t>'img/square_bg.png'</a:t>
            </a:r>
            <a:r>
              <a:rPr lang="en" sz="1000">
                <a:solidFill>
                  <a:srgbClr val="BCBEC4"/>
                </a:solidFill>
                <a:highlight>
                  <a:srgbClr val="1E1F22"/>
                </a:highlight>
                <a:latin typeface="Nunito SemiBold"/>
                <a:ea typeface="Nunito SemiBold"/>
                <a:cs typeface="Nunito SemiBold"/>
                <a:sym typeface="Nunito SemiBold"/>
              </a:rPr>
              <a:t>)</a:t>
            </a:r>
            <a:endParaRPr sz="1000">
              <a:solidFill>
                <a:srgbClr val="BCBEC4"/>
              </a:solidFill>
              <a:highlight>
                <a:srgbClr val="1E1F22"/>
              </a:highlight>
              <a:latin typeface="Nunito SemiBold"/>
              <a:ea typeface="Nunito SemiBold"/>
              <a:cs typeface="Nunito SemiBold"/>
              <a:sym typeface="Nunito SemiBold"/>
            </a:endParaRPr>
          </a:p>
          <a:p>
            <a:pPr indent="0" lvl="0" marL="0" rtl="0" algn="l">
              <a:spcBef>
                <a:spcPts val="0"/>
              </a:spcBef>
              <a:spcAft>
                <a:spcPts val="0"/>
              </a:spcAft>
              <a:buNone/>
            </a:pPr>
            <a:r>
              <a:rPr lang="en" sz="1000">
                <a:solidFill>
                  <a:srgbClr val="BCBEC4"/>
                </a:solidFill>
                <a:highlight>
                  <a:srgbClr val="1E1F22"/>
                </a:highlight>
                <a:latin typeface="Nunito SemiBold"/>
                <a:ea typeface="Nunito SemiBold"/>
                <a:cs typeface="Nunito SemiBold"/>
                <a:sym typeface="Nunito SemiBold"/>
              </a:rPr>
              <a:t>circle_image = Image.open(</a:t>
            </a:r>
            <a:r>
              <a:rPr lang="en" sz="1000">
                <a:solidFill>
                  <a:srgbClr val="6AAB73"/>
                </a:solidFill>
                <a:highlight>
                  <a:srgbClr val="1E1F22"/>
                </a:highlight>
                <a:latin typeface="Nunito SemiBold"/>
                <a:ea typeface="Nunito SemiBold"/>
                <a:cs typeface="Nunito SemiBold"/>
                <a:sym typeface="Nunito SemiBold"/>
              </a:rPr>
              <a:t>'img/circle_bg.png'</a:t>
            </a:r>
            <a:r>
              <a:rPr lang="en" sz="1000">
                <a:solidFill>
                  <a:srgbClr val="BCBEC4"/>
                </a:solidFill>
                <a:highlight>
                  <a:srgbClr val="1E1F22"/>
                </a:highlight>
                <a:latin typeface="Nunito SemiBold"/>
                <a:ea typeface="Nunito SemiBold"/>
                <a:cs typeface="Nunito SemiBold"/>
                <a:sym typeface="Nunito SemiBold"/>
              </a:rPr>
              <a:t>).convert(</a:t>
            </a:r>
            <a:r>
              <a:rPr lang="en" sz="1000">
                <a:solidFill>
                  <a:srgbClr val="6AAB73"/>
                </a:solidFill>
                <a:highlight>
                  <a:srgbClr val="1E1F22"/>
                </a:highlight>
                <a:latin typeface="Nunito SemiBold"/>
                <a:ea typeface="Nunito SemiBold"/>
                <a:cs typeface="Nunito SemiBold"/>
                <a:sym typeface="Nunito SemiBold"/>
              </a:rPr>
              <a:t>'RGBA'</a:t>
            </a:r>
            <a:r>
              <a:rPr lang="en" sz="1000">
                <a:solidFill>
                  <a:srgbClr val="BCBEC4"/>
                </a:solidFill>
                <a:highlight>
                  <a:srgbClr val="1E1F22"/>
                </a:highlight>
                <a:latin typeface="Nunito SemiBold"/>
                <a:ea typeface="Nunito SemiBold"/>
                <a:cs typeface="Nunito SemiBold"/>
                <a:sym typeface="Nunito SemiBold"/>
              </a:rPr>
              <a:t>)</a:t>
            </a:r>
            <a:endParaRPr sz="1000">
              <a:solidFill>
                <a:srgbClr val="BCBEC4"/>
              </a:solidFill>
              <a:highlight>
                <a:srgbClr val="1E1F22"/>
              </a:highlight>
              <a:latin typeface="Nunito SemiBold"/>
              <a:ea typeface="Nunito SemiBold"/>
              <a:cs typeface="Nunito SemiBold"/>
              <a:sym typeface="Nunito SemiBold"/>
            </a:endParaRPr>
          </a:p>
          <a:p>
            <a:pPr indent="0" lvl="0" marL="0" rtl="0" algn="l">
              <a:spcBef>
                <a:spcPts val="0"/>
              </a:spcBef>
              <a:spcAft>
                <a:spcPts val="0"/>
              </a:spcAft>
              <a:buNone/>
            </a:pPr>
            <a:r>
              <a:t/>
            </a:r>
            <a:endParaRPr sz="1000">
              <a:solidFill>
                <a:srgbClr val="BCBEC4"/>
              </a:solidFill>
              <a:highlight>
                <a:srgbClr val="1E1F22"/>
              </a:highlight>
              <a:latin typeface="Nunito SemiBold"/>
              <a:ea typeface="Nunito SemiBold"/>
              <a:cs typeface="Nunito SemiBold"/>
              <a:sym typeface="Nunito SemiBold"/>
            </a:endParaRPr>
          </a:p>
          <a:p>
            <a:pPr indent="0" lvl="0" marL="0" rtl="0" algn="l">
              <a:spcBef>
                <a:spcPts val="0"/>
              </a:spcBef>
              <a:spcAft>
                <a:spcPts val="0"/>
              </a:spcAft>
              <a:buNone/>
            </a:pPr>
            <a:r>
              <a:rPr lang="en" sz="1000">
                <a:solidFill>
                  <a:srgbClr val="7A7E85"/>
                </a:solidFill>
                <a:highlight>
                  <a:srgbClr val="1E1F22"/>
                </a:highlight>
                <a:latin typeface="Nunito SemiBold"/>
                <a:ea typeface="Nunito SemiBold"/>
                <a:cs typeface="Nunito SemiBold"/>
                <a:sym typeface="Nunito SemiBold"/>
              </a:rPr>
              <a:t># resize square image</a:t>
            </a:r>
            <a:endParaRPr sz="1000">
              <a:solidFill>
                <a:srgbClr val="7A7E85"/>
              </a:solidFill>
              <a:highlight>
                <a:srgbClr val="1E1F22"/>
              </a:highlight>
              <a:latin typeface="Nunito SemiBold"/>
              <a:ea typeface="Nunito SemiBold"/>
              <a:cs typeface="Nunito SemiBold"/>
              <a:sym typeface="Nunito SemiBold"/>
            </a:endParaRPr>
          </a:p>
          <a:p>
            <a:pPr indent="0" lvl="0" marL="0" rtl="0" algn="l">
              <a:spcBef>
                <a:spcPts val="0"/>
              </a:spcBef>
              <a:spcAft>
                <a:spcPts val="0"/>
              </a:spcAft>
              <a:buNone/>
            </a:pPr>
            <a:r>
              <a:rPr lang="en" sz="1000">
                <a:solidFill>
                  <a:srgbClr val="BCBEC4"/>
                </a:solidFill>
                <a:highlight>
                  <a:srgbClr val="1E1F22"/>
                </a:highlight>
                <a:latin typeface="Nunito SemiBold"/>
                <a:ea typeface="Nunito SemiBold"/>
                <a:cs typeface="Nunito SemiBold"/>
                <a:sym typeface="Nunito SemiBold"/>
              </a:rPr>
              <a:t>square_image = square_image.resize((circle_image.width, circle_image.height))</a:t>
            </a:r>
            <a:endParaRPr sz="1000">
              <a:solidFill>
                <a:srgbClr val="BCBEC4"/>
              </a:solidFill>
              <a:highlight>
                <a:srgbClr val="1E1F22"/>
              </a:highlight>
              <a:latin typeface="Nunito SemiBold"/>
              <a:ea typeface="Nunito SemiBold"/>
              <a:cs typeface="Nunito SemiBold"/>
              <a:sym typeface="Nunito SemiBold"/>
            </a:endParaRPr>
          </a:p>
          <a:p>
            <a:pPr indent="0" lvl="0" marL="0" rtl="0" algn="l">
              <a:spcBef>
                <a:spcPts val="0"/>
              </a:spcBef>
              <a:spcAft>
                <a:spcPts val="0"/>
              </a:spcAft>
              <a:buNone/>
            </a:pPr>
            <a:r>
              <a:t/>
            </a:r>
            <a:endParaRPr sz="1000">
              <a:solidFill>
                <a:srgbClr val="BCBEC4"/>
              </a:solidFill>
              <a:highlight>
                <a:srgbClr val="1E1F22"/>
              </a:highlight>
              <a:latin typeface="Nunito SemiBold"/>
              <a:ea typeface="Nunito SemiBold"/>
              <a:cs typeface="Nunito SemiBold"/>
              <a:sym typeface="Nunito SemiBold"/>
            </a:endParaRPr>
          </a:p>
          <a:p>
            <a:pPr indent="0" lvl="0" marL="0" rtl="0" algn="l">
              <a:spcBef>
                <a:spcPts val="0"/>
              </a:spcBef>
              <a:spcAft>
                <a:spcPts val="0"/>
              </a:spcAft>
              <a:buNone/>
            </a:pPr>
            <a:r>
              <a:t/>
            </a:r>
            <a:endParaRPr sz="1000">
              <a:solidFill>
                <a:srgbClr val="BCBEC4"/>
              </a:solidFill>
              <a:highlight>
                <a:srgbClr val="1E1F22"/>
              </a:highlight>
              <a:latin typeface="Nunito SemiBold"/>
              <a:ea typeface="Nunito SemiBold"/>
              <a:cs typeface="Nunito SemiBold"/>
              <a:sym typeface="Nunito SemiBold"/>
            </a:endParaRPr>
          </a:p>
          <a:p>
            <a:pPr indent="0" lvl="0" marL="0" rtl="0" algn="l">
              <a:spcBef>
                <a:spcPts val="0"/>
              </a:spcBef>
              <a:spcAft>
                <a:spcPts val="0"/>
              </a:spcAft>
              <a:buNone/>
            </a:pPr>
            <a:r>
              <a:rPr lang="en" sz="1000">
                <a:solidFill>
                  <a:srgbClr val="7A7E85"/>
                </a:solidFill>
                <a:highlight>
                  <a:srgbClr val="1E1F22"/>
                </a:highlight>
                <a:latin typeface="Nunito SemiBold"/>
                <a:ea typeface="Nunito SemiBold"/>
                <a:cs typeface="Nunito SemiBold"/>
                <a:sym typeface="Nunito SemiBold"/>
              </a:rPr>
              <a:t># put square on the middle circle image</a:t>
            </a:r>
            <a:endParaRPr sz="1000">
              <a:solidFill>
                <a:srgbClr val="7A7E85"/>
              </a:solidFill>
              <a:highlight>
                <a:srgbClr val="1E1F22"/>
              </a:highlight>
              <a:latin typeface="Nunito SemiBold"/>
              <a:ea typeface="Nunito SemiBold"/>
              <a:cs typeface="Nunito SemiBold"/>
              <a:sym typeface="Nunito SemiBold"/>
            </a:endParaRPr>
          </a:p>
          <a:p>
            <a:pPr indent="0" lvl="0" marL="0" rtl="0" algn="l">
              <a:spcBef>
                <a:spcPts val="0"/>
              </a:spcBef>
              <a:spcAft>
                <a:spcPts val="0"/>
              </a:spcAft>
              <a:buNone/>
            </a:pPr>
            <a:r>
              <a:rPr lang="en" sz="1000">
                <a:solidFill>
                  <a:srgbClr val="BCBEC4"/>
                </a:solidFill>
                <a:highlight>
                  <a:srgbClr val="1E1F22"/>
                </a:highlight>
                <a:latin typeface="Nunito SemiBold"/>
                <a:ea typeface="Nunito SemiBold"/>
                <a:cs typeface="Nunito SemiBold"/>
                <a:sym typeface="Nunito SemiBold"/>
              </a:rPr>
              <a:t>circle_image.paste(square_image, (</a:t>
            </a:r>
            <a:r>
              <a:rPr lang="en" sz="1000">
                <a:solidFill>
                  <a:srgbClr val="2AACB8"/>
                </a:solidFill>
                <a:highlight>
                  <a:srgbClr val="1E1F22"/>
                </a:highlight>
                <a:latin typeface="Nunito SemiBold"/>
                <a:ea typeface="Nunito SemiBold"/>
                <a:cs typeface="Nunito SemiBold"/>
                <a:sym typeface="Nunito SemiBold"/>
              </a:rPr>
              <a:t>0</a:t>
            </a:r>
            <a:r>
              <a:rPr lang="en" sz="1000">
                <a:solidFill>
                  <a:srgbClr val="BCBEC4"/>
                </a:solidFill>
                <a:highlight>
                  <a:srgbClr val="1E1F22"/>
                </a:highlight>
                <a:latin typeface="Nunito SemiBold"/>
                <a:ea typeface="Nunito SemiBold"/>
                <a:cs typeface="Nunito SemiBold"/>
                <a:sym typeface="Nunito SemiBold"/>
              </a:rPr>
              <a:t>, </a:t>
            </a:r>
            <a:r>
              <a:rPr lang="en" sz="1000">
                <a:solidFill>
                  <a:srgbClr val="2AACB8"/>
                </a:solidFill>
                <a:highlight>
                  <a:srgbClr val="1E1F22"/>
                </a:highlight>
                <a:latin typeface="Nunito SemiBold"/>
                <a:ea typeface="Nunito SemiBold"/>
                <a:cs typeface="Nunito SemiBold"/>
                <a:sym typeface="Nunito SemiBold"/>
              </a:rPr>
              <a:t>0</a:t>
            </a:r>
            <a:r>
              <a:rPr lang="en" sz="1000">
                <a:solidFill>
                  <a:srgbClr val="BCBEC4"/>
                </a:solidFill>
                <a:highlight>
                  <a:srgbClr val="1E1F22"/>
                </a:highlight>
                <a:latin typeface="Nunito SemiBold"/>
                <a:ea typeface="Nunito SemiBold"/>
                <a:cs typeface="Nunito SemiBold"/>
                <a:sym typeface="Nunito SemiBold"/>
              </a:rPr>
              <a:t>), square_image)</a:t>
            </a:r>
            <a:endParaRPr sz="1000">
              <a:solidFill>
                <a:srgbClr val="BCBEC4"/>
              </a:solidFill>
              <a:highlight>
                <a:srgbClr val="1E1F22"/>
              </a:highlight>
              <a:latin typeface="Nunito SemiBold"/>
              <a:ea typeface="Nunito SemiBold"/>
              <a:cs typeface="Nunito SemiBold"/>
              <a:sym typeface="Nunito SemiBold"/>
            </a:endParaRPr>
          </a:p>
          <a:p>
            <a:pPr indent="0" lvl="0" marL="0" rtl="0" algn="l">
              <a:spcBef>
                <a:spcPts val="0"/>
              </a:spcBef>
              <a:spcAft>
                <a:spcPts val="0"/>
              </a:spcAft>
              <a:buNone/>
            </a:pPr>
            <a:r>
              <a:t/>
            </a:r>
            <a:endParaRPr sz="1000">
              <a:solidFill>
                <a:srgbClr val="BCBEC4"/>
              </a:solidFill>
              <a:highlight>
                <a:srgbClr val="1E1F22"/>
              </a:highlight>
              <a:latin typeface="Nunito SemiBold"/>
              <a:ea typeface="Nunito SemiBold"/>
              <a:cs typeface="Nunito SemiBold"/>
              <a:sym typeface="Nunito SemiBold"/>
            </a:endParaRPr>
          </a:p>
          <a:p>
            <a:pPr indent="0" lvl="0" marL="0" rtl="0" algn="l">
              <a:spcBef>
                <a:spcPts val="0"/>
              </a:spcBef>
              <a:spcAft>
                <a:spcPts val="0"/>
              </a:spcAft>
              <a:buNone/>
            </a:pPr>
            <a:r>
              <a:rPr lang="en" sz="1000">
                <a:solidFill>
                  <a:srgbClr val="7A7E85"/>
                </a:solidFill>
                <a:highlight>
                  <a:srgbClr val="1E1F22"/>
                </a:highlight>
                <a:latin typeface="Nunito SemiBold"/>
                <a:ea typeface="Nunito SemiBold"/>
                <a:cs typeface="Nunito SemiBold"/>
                <a:sym typeface="Nunito SemiBold"/>
              </a:rPr>
              <a:t># save image</a:t>
            </a:r>
            <a:endParaRPr sz="1000">
              <a:solidFill>
                <a:srgbClr val="7A7E85"/>
              </a:solidFill>
              <a:highlight>
                <a:srgbClr val="1E1F22"/>
              </a:highlight>
              <a:latin typeface="Nunito SemiBold"/>
              <a:ea typeface="Nunito SemiBold"/>
              <a:cs typeface="Nunito SemiBold"/>
              <a:sym typeface="Nunito SemiBold"/>
            </a:endParaRPr>
          </a:p>
          <a:p>
            <a:pPr indent="0" lvl="0" marL="0" rtl="0" algn="l">
              <a:spcBef>
                <a:spcPts val="0"/>
              </a:spcBef>
              <a:spcAft>
                <a:spcPts val="0"/>
              </a:spcAft>
              <a:buNone/>
            </a:pPr>
            <a:r>
              <a:rPr lang="en" sz="1000">
                <a:solidFill>
                  <a:srgbClr val="BCBEC4"/>
                </a:solidFill>
                <a:highlight>
                  <a:srgbClr val="1E1F22"/>
                </a:highlight>
                <a:latin typeface="Nunito SemiBold"/>
                <a:ea typeface="Nunito SemiBold"/>
                <a:cs typeface="Nunito SemiBold"/>
                <a:sym typeface="Nunito SemiBold"/>
              </a:rPr>
              <a:t>circle_image.save(</a:t>
            </a:r>
            <a:r>
              <a:rPr lang="en" sz="1000">
                <a:solidFill>
                  <a:srgbClr val="6AAB73"/>
                </a:solidFill>
                <a:highlight>
                  <a:srgbClr val="1E1F22"/>
                </a:highlight>
                <a:latin typeface="Nunito SemiBold"/>
                <a:ea typeface="Nunito SemiBold"/>
                <a:cs typeface="Nunito SemiBold"/>
                <a:sym typeface="Nunito SemiBold"/>
              </a:rPr>
              <a:t>'img/circle+square.png'</a:t>
            </a:r>
            <a:r>
              <a:rPr lang="en" sz="1000">
                <a:solidFill>
                  <a:srgbClr val="BCBEC4"/>
                </a:solidFill>
                <a:highlight>
                  <a:srgbClr val="1E1F22"/>
                </a:highlight>
                <a:latin typeface="Nunito SemiBold"/>
                <a:ea typeface="Nunito SemiBold"/>
                <a:cs typeface="Nunito SemiBold"/>
                <a:sym typeface="Nunito SemiBold"/>
              </a:rPr>
              <a:t>)</a:t>
            </a:r>
            <a:endParaRPr sz="1000">
              <a:solidFill>
                <a:srgbClr val="BCBEC4"/>
              </a:solidFill>
              <a:highlight>
                <a:srgbClr val="1E1F22"/>
              </a:highlight>
              <a:latin typeface="Nunito SemiBold"/>
              <a:ea typeface="Nunito SemiBold"/>
              <a:cs typeface="Nunito SemiBold"/>
              <a:sym typeface="Nunito SemiBold"/>
            </a:endParaRPr>
          </a:p>
          <a:p>
            <a:pPr indent="0" lvl="0" marL="0" rtl="0" algn="l">
              <a:spcBef>
                <a:spcPts val="0"/>
              </a:spcBef>
              <a:spcAft>
                <a:spcPts val="0"/>
              </a:spcAft>
              <a:buNone/>
            </a:pPr>
            <a:r>
              <a:t/>
            </a:r>
            <a:endParaRPr sz="1000">
              <a:solidFill>
                <a:srgbClr val="BCBEC4"/>
              </a:solidFill>
              <a:highlight>
                <a:srgbClr val="1E1F22"/>
              </a:highlight>
              <a:latin typeface="Nunito SemiBold"/>
              <a:ea typeface="Nunito SemiBold"/>
              <a:cs typeface="Nunito SemiBold"/>
              <a:sym typeface="Nunito SemiBold"/>
            </a:endParaRPr>
          </a:p>
          <a:p>
            <a:pPr indent="0" lvl="0" marL="0" rtl="0" algn="l">
              <a:spcBef>
                <a:spcPts val="0"/>
              </a:spcBef>
              <a:spcAft>
                <a:spcPts val="0"/>
              </a:spcAft>
              <a:buNone/>
            </a:pPr>
            <a:r>
              <a:rPr lang="en" sz="1000">
                <a:solidFill>
                  <a:srgbClr val="7A7E85"/>
                </a:solidFill>
                <a:highlight>
                  <a:srgbClr val="1E1F22"/>
                </a:highlight>
                <a:latin typeface="Nunito SemiBold"/>
                <a:ea typeface="Nunito SemiBold"/>
                <a:cs typeface="Nunito SemiBold"/>
                <a:sym typeface="Nunito SemiBold"/>
              </a:rPr>
              <a:t># close images</a:t>
            </a:r>
            <a:endParaRPr sz="1000">
              <a:solidFill>
                <a:srgbClr val="BCBEC4"/>
              </a:solidFill>
              <a:highlight>
                <a:srgbClr val="1E1F22"/>
              </a:highlight>
              <a:latin typeface="Nunito SemiBold"/>
              <a:ea typeface="Nunito SemiBold"/>
              <a:cs typeface="Nunito SemiBold"/>
              <a:sym typeface="Nunito SemiBold"/>
            </a:endParaRPr>
          </a:p>
          <a:p>
            <a:pPr indent="0" lvl="0" marL="0" rtl="0" algn="l">
              <a:spcBef>
                <a:spcPts val="0"/>
              </a:spcBef>
              <a:spcAft>
                <a:spcPts val="0"/>
              </a:spcAft>
              <a:buNone/>
            </a:pPr>
            <a:r>
              <a:rPr lang="en" sz="1000">
                <a:solidFill>
                  <a:srgbClr val="BCBEC4"/>
                </a:solidFill>
                <a:highlight>
                  <a:srgbClr val="1E1F22"/>
                </a:highlight>
                <a:latin typeface="Nunito SemiBold"/>
                <a:ea typeface="Nunito SemiBold"/>
                <a:cs typeface="Nunito SemiBold"/>
                <a:sym typeface="Nunito SemiBold"/>
              </a:rPr>
              <a:t>circle_image.close()</a:t>
            </a:r>
            <a:endParaRPr sz="1000">
              <a:solidFill>
                <a:srgbClr val="BCBEC4"/>
              </a:solidFill>
              <a:highlight>
                <a:srgbClr val="1E1F22"/>
              </a:highlight>
              <a:latin typeface="Nunito SemiBold"/>
              <a:ea typeface="Nunito SemiBold"/>
              <a:cs typeface="Nunito SemiBold"/>
              <a:sym typeface="Nunito SemiBold"/>
            </a:endParaRPr>
          </a:p>
          <a:p>
            <a:pPr indent="0" lvl="0" marL="0" rtl="0" algn="l">
              <a:spcBef>
                <a:spcPts val="0"/>
              </a:spcBef>
              <a:spcAft>
                <a:spcPts val="0"/>
              </a:spcAft>
              <a:buNone/>
            </a:pPr>
            <a:r>
              <a:rPr lang="en" sz="1000">
                <a:solidFill>
                  <a:srgbClr val="BCBEC4"/>
                </a:solidFill>
                <a:highlight>
                  <a:srgbClr val="1E1F22"/>
                </a:highlight>
                <a:latin typeface="Nunito SemiBold"/>
                <a:ea typeface="Nunito SemiBold"/>
                <a:cs typeface="Nunito SemiBold"/>
                <a:sym typeface="Nunito SemiBold"/>
              </a:rPr>
              <a:t>square_image.close()</a:t>
            </a:r>
            <a:endParaRPr sz="1000">
              <a:solidFill>
                <a:srgbClr val="BCBEC4"/>
              </a:solidFill>
              <a:highlight>
                <a:srgbClr val="1E1F22"/>
              </a:highlight>
              <a:latin typeface="Nunito SemiBold"/>
              <a:ea typeface="Nunito SemiBold"/>
              <a:cs typeface="Nunito SemiBold"/>
              <a:sym typeface="Nunito SemiBold"/>
            </a:endParaRPr>
          </a:p>
          <a:p>
            <a:pPr indent="0" lvl="0" marL="0" rtl="0" algn="l">
              <a:spcBef>
                <a:spcPts val="0"/>
              </a:spcBef>
              <a:spcAft>
                <a:spcPts val="0"/>
              </a:spcAft>
              <a:buNone/>
            </a:pPr>
            <a:r>
              <a:t/>
            </a:r>
            <a:endParaRPr sz="1000">
              <a:solidFill>
                <a:srgbClr val="7A7E85"/>
              </a:solidFill>
              <a:highlight>
                <a:srgbClr val="1E1F22"/>
              </a:highlight>
              <a:latin typeface="Nunito SemiBold"/>
              <a:ea typeface="Nunito SemiBold"/>
              <a:cs typeface="Nunito SemiBold"/>
              <a:sym typeface="Nunito SemiBold"/>
            </a:endParaRPr>
          </a:p>
        </p:txBody>
      </p:sp>
      <p:cxnSp>
        <p:nvCxnSpPr>
          <p:cNvPr id="240" name="Google Shape;240;p29"/>
          <p:cNvCxnSpPr/>
          <p:nvPr/>
        </p:nvCxnSpPr>
        <p:spPr>
          <a:xfrm>
            <a:off x="2186850" y="3809425"/>
            <a:ext cx="641100" cy="0"/>
          </a:xfrm>
          <a:prstGeom prst="straightConnector1">
            <a:avLst/>
          </a:prstGeom>
          <a:noFill/>
          <a:ln cap="flat" cmpd="sng" w="38100">
            <a:solidFill>
              <a:schemeClr val="lt1"/>
            </a:solidFill>
            <a:prstDash val="solid"/>
            <a:round/>
            <a:headEnd len="med" w="med" type="none"/>
            <a:tailEnd len="med" w="med" type="triangle"/>
          </a:ln>
        </p:spPr>
      </p:cxnSp>
      <p:sp>
        <p:nvSpPr>
          <p:cNvPr id="241" name="Google Shape;241;p29"/>
          <p:cNvSpPr txBox="1"/>
          <p:nvPr>
            <p:ph idx="1" type="body"/>
          </p:nvPr>
        </p:nvSpPr>
        <p:spPr>
          <a:xfrm>
            <a:off x="1297500" y="1262750"/>
            <a:ext cx="3274500" cy="1932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Here’s a demo code for stacking a square on a circle</a:t>
            </a:r>
            <a:endParaRPr/>
          </a:p>
        </p:txBody>
      </p:sp>
      <p:pic>
        <p:nvPicPr>
          <p:cNvPr id="242" name="Google Shape;242;p29"/>
          <p:cNvPicPr preferRelativeResize="0"/>
          <p:nvPr/>
        </p:nvPicPr>
        <p:blipFill>
          <a:blip r:embed="rId3">
            <a:alphaModFix/>
          </a:blip>
          <a:stretch>
            <a:fillRect/>
          </a:stretch>
        </p:blipFill>
        <p:spPr>
          <a:xfrm>
            <a:off x="511725" y="2987600"/>
            <a:ext cx="1643650" cy="1643650"/>
          </a:xfrm>
          <a:prstGeom prst="rect">
            <a:avLst/>
          </a:prstGeom>
          <a:noFill/>
          <a:ln>
            <a:noFill/>
          </a:ln>
        </p:spPr>
      </p:pic>
      <p:pic>
        <p:nvPicPr>
          <p:cNvPr id="243" name="Google Shape;243;p29"/>
          <p:cNvPicPr preferRelativeResize="0"/>
          <p:nvPr/>
        </p:nvPicPr>
        <p:blipFill>
          <a:blip r:embed="rId4">
            <a:alphaModFix/>
          </a:blip>
          <a:stretch>
            <a:fillRect/>
          </a:stretch>
        </p:blipFill>
        <p:spPr>
          <a:xfrm>
            <a:off x="2827950" y="2987600"/>
            <a:ext cx="1643650" cy="1643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0"/>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4.  Cascadia</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Naming</a:t>
            </a:r>
            <a:endParaRPr/>
          </a:p>
        </p:txBody>
      </p:sp>
      <p:pic>
        <p:nvPicPr>
          <p:cNvPr id="254" name="Google Shape;254;p31"/>
          <p:cNvPicPr preferRelativeResize="0"/>
          <p:nvPr/>
        </p:nvPicPr>
        <p:blipFill>
          <a:blip r:embed="rId3">
            <a:alphaModFix/>
          </a:blip>
          <a:stretch>
            <a:fillRect/>
          </a:stretch>
        </p:blipFill>
        <p:spPr>
          <a:xfrm>
            <a:off x="1098238" y="2348975"/>
            <a:ext cx="3398775" cy="2409175"/>
          </a:xfrm>
          <a:prstGeom prst="rect">
            <a:avLst/>
          </a:prstGeom>
          <a:noFill/>
          <a:ln>
            <a:noFill/>
          </a:ln>
        </p:spPr>
      </p:pic>
      <p:pic>
        <p:nvPicPr>
          <p:cNvPr id="255" name="Google Shape;255;p31"/>
          <p:cNvPicPr preferRelativeResize="0"/>
          <p:nvPr/>
        </p:nvPicPr>
        <p:blipFill>
          <a:blip r:embed="rId4">
            <a:alphaModFix/>
          </a:blip>
          <a:stretch>
            <a:fillRect/>
          </a:stretch>
        </p:blipFill>
        <p:spPr>
          <a:xfrm>
            <a:off x="5357887" y="2348975"/>
            <a:ext cx="2687879" cy="2409175"/>
          </a:xfrm>
          <a:prstGeom prst="rect">
            <a:avLst/>
          </a:prstGeom>
          <a:noFill/>
          <a:ln>
            <a:noFill/>
          </a:ln>
        </p:spPr>
      </p:pic>
      <p:sp>
        <p:nvSpPr>
          <p:cNvPr id="256" name="Google Shape;256;p3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 renamed all of the landmass and animal token images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1" name="Shape 131"/>
        <p:cNvGrpSpPr/>
        <p:nvPr/>
      </p:nvGrpSpPr>
      <p:grpSpPr>
        <a:xfrm>
          <a:off x="0" y="0"/>
          <a:ext cx="0" cy="0"/>
          <a:chOff x="0" y="0"/>
          <a:chExt cx="0" cy="0"/>
        </a:xfrm>
      </p:grpSpPr>
      <p:sp>
        <p:nvSpPr>
          <p:cNvPr id="132" name="Google Shape;132;p14"/>
          <p:cNvSpPr txBox="1"/>
          <p:nvPr/>
        </p:nvSpPr>
        <p:spPr>
          <a:xfrm>
            <a:off x="437850" y="621300"/>
            <a:ext cx="8268300" cy="3900900"/>
          </a:xfrm>
          <a:prstGeom prst="rect">
            <a:avLst/>
          </a:prstGeom>
          <a:noFill/>
          <a:ln>
            <a:noFill/>
          </a:ln>
          <a:effectLst>
            <a:outerShdw blurRad="1428750" rotWithShape="0" algn="bl" dir="5400000" dist="19050">
              <a:srgbClr val="000000">
                <a:alpha val="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3900">
                <a:solidFill>
                  <a:schemeClr val="lt1"/>
                </a:solidFill>
                <a:latin typeface="Nunito SemiBold"/>
                <a:ea typeface="Nunito SemiBold"/>
                <a:cs typeface="Nunito SemiBold"/>
                <a:sym typeface="Nunito SemiBold"/>
              </a:rPr>
              <a:t>Table of contents</a:t>
            </a:r>
            <a:endParaRPr sz="3900">
              <a:solidFill>
                <a:schemeClr val="lt1"/>
              </a:solidFill>
              <a:latin typeface="Nunito SemiBold"/>
              <a:ea typeface="Nunito SemiBold"/>
              <a:cs typeface="Nunito SemiBold"/>
              <a:sym typeface="Nunito SemiBold"/>
            </a:endParaRPr>
          </a:p>
          <a:p>
            <a:pPr indent="-476250" lvl="0" marL="457200" rtl="0" algn="l">
              <a:spcBef>
                <a:spcPts val="0"/>
              </a:spcBef>
              <a:spcAft>
                <a:spcPts val="0"/>
              </a:spcAft>
              <a:buClr>
                <a:schemeClr val="lt1"/>
              </a:buClr>
              <a:buSzPts val="3900"/>
              <a:buFont typeface="Nunito SemiBold"/>
              <a:buAutoNum type="arabicPeriod"/>
            </a:pPr>
            <a:r>
              <a:rPr lang="en" sz="3900">
                <a:solidFill>
                  <a:schemeClr val="lt1"/>
                </a:solidFill>
                <a:latin typeface="Nunito SemiBold"/>
                <a:ea typeface="Nunito SemiBold"/>
                <a:cs typeface="Nunito SemiBold"/>
                <a:sym typeface="Nunito SemiBold"/>
              </a:rPr>
              <a:t>Why I learned Image processing</a:t>
            </a:r>
            <a:endParaRPr sz="3900">
              <a:solidFill>
                <a:schemeClr val="lt1"/>
              </a:solidFill>
              <a:latin typeface="Nunito SemiBold"/>
              <a:ea typeface="Nunito SemiBold"/>
              <a:cs typeface="Nunito SemiBold"/>
              <a:sym typeface="Nunito SemiBold"/>
            </a:endParaRPr>
          </a:p>
          <a:p>
            <a:pPr indent="-476250" lvl="0" marL="457200" rtl="0" algn="l">
              <a:spcBef>
                <a:spcPts val="0"/>
              </a:spcBef>
              <a:spcAft>
                <a:spcPts val="0"/>
              </a:spcAft>
              <a:buClr>
                <a:schemeClr val="lt1"/>
              </a:buClr>
              <a:buSzPts val="3900"/>
              <a:buFont typeface="Nunito SemiBold"/>
              <a:buAutoNum type="arabicPeriod"/>
            </a:pPr>
            <a:r>
              <a:rPr lang="en" sz="3900">
                <a:solidFill>
                  <a:schemeClr val="lt1"/>
                </a:solidFill>
                <a:latin typeface="Nunito SemiBold"/>
                <a:ea typeface="Nunito SemiBold"/>
                <a:cs typeface="Nunito SemiBold"/>
                <a:sym typeface="Nunito SemiBold"/>
              </a:rPr>
              <a:t>Setup and basic code</a:t>
            </a:r>
            <a:endParaRPr sz="3900">
              <a:solidFill>
                <a:schemeClr val="lt1"/>
              </a:solidFill>
              <a:latin typeface="Nunito SemiBold"/>
              <a:ea typeface="Nunito SemiBold"/>
              <a:cs typeface="Nunito SemiBold"/>
              <a:sym typeface="Nunito SemiBold"/>
            </a:endParaRPr>
          </a:p>
          <a:p>
            <a:pPr indent="-476250" lvl="0" marL="457200" rtl="0" algn="l">
              <a:spcBef>
                <a:spcPts val="0"/>
              </a:spcBef>
              <a:spcAft>
                <a:spcPts val="0"/>
              </a:spcAft>
              <a:buClr>
                <a:schemeClr val="lt1"/>
              </a:buClr>
              <a:buSzPts val="3900"/>
              <a:buFont typeface="Nunito SemiBold"/>
              <a:buAutoNum type="arabicPeriod"/>
            </a:pPr>
            <a:r>
              <a:rPr lang="en" sz="3900">
                <a:solidFill>
                  <a:schemeClr val="lt1"/>
                </a:solidFill>
                <a:latin typeface="Nunito SemiBold"/>
                <a:ea typeface="Nunito SemiBold"/>
                <a:cs typeface="Nunito SemiBold"/>
                <a:sym typeface="Nunito SemiBold"/>
              </a:rPr>
              <a:t>Pixel replacement</a:t>
            </a:r>
            <a:endParaRPr sz="3900">
              <a:solidFill>
                <a:schemeClr val="lt1"/>
              </a:solidFill>
              <a:latin typeface="Nunito SemiBold"/>
              <a:ea typeface="Nunito SemiBold"/>
              <a:cs typeface="Nunito SemiBold"/>
              <a:sym typeface="Nunito SemiBold"/>
            </a:endParaRPr>
          </a:p>
          <a:p>
            <a:pPr indent="-476250" lvl="0" marL="457200" rtl="0" algn="l">
              <a:spcBef>
                <a:spcPts val="0"/>
              </a:spcBef>
              <a:spcAft>
                <a:spcPts val="0"/>
              </a:spcAft>
              <a:buClr>
                <a:schemeClr val="lt1"/>
              </a:buClr>
              <a:buSzPts val="3900"/>
              <a:buFont typeface="Nunito SemiBold"/>
              <a:buAutoNum type="arabicPeriod"/>
            </a:pPr>
            <a:r>
              <a:rPr lang="en" sz="3900">
                <a:solidFill>
                  <a:schemeClr val="lt1"/>
                </a:solidFill>
                <a:latin typeface="Nunito SemiBold"/>
                <a:ea typeface="Nunito SemiBold"/>
                <a:cs typeface="Nunito SemiBold"/>
                <a:sym typeface="Nunito SemiBold"/>
              </a:rPr>
              <a:t>Image stacking</a:t>
            </a:r>
            <a:endParaRPr sz="3900">
              <a:solidFill>
                <a:schemeClr val="lt1"/>
              </a:solidFill>
              <a:latin typeface="Nunito SemiBold"/>
              <a:ea typeface="Nunito SemiBold"/>
              <a:cs typeface="Nunito SemiBold"/>
              <a:sym typeface="Nunito SemiBold"/>
            </a:endParaRPr>
          </a:p>
          <a:p>
            <a:pPr indent="-476250" lvl="0" marL="457200" rtl="0" algn="l">
              <a:spcBef>
                <a:spcPts val="0"/>
              </a:spcBef>
              <a:spcAft>
                <a:spcPts val="0"/>
              </a:spcAft>
              <a:buClr>
                <a:schemeClr val="lt1"/>
              </a:buClr>
              <a:buSzPts val="3900"/>
              <a:buFont typeface="Nunito SemiBold"/>
              <a:buAutoNum type="arabicPeriod"/>
            </a:pPr>
            <a:r>
              <a:rPr lang="en" sz="3900">
                <a:solidFill>
                  <a:schemeClr val="lt1"/>
                </a:solidFill>
                <a:latin typeface="Nunito SemiBold"/>
                <a:ea typeface="Nunito SemiBold"/>
                <a:cs typeface="Nunito SemiBold"/>
                <a:sym typeface="Nunito SemiBold"/>
              </a:rPr>
              <a:t>Cascadia project</a:t>
            </a:r>
            <a:endParaRPr sz="3900">
              <a:solidFill>
                <a:schemeClr val="lt1"/>
              </a:solidFill>
              <a:latin typeface="Nunito SemiBold"/>
              <a:ea typeface="Nunito SemiBold"/>
              <a:cs typeface="Nunito SemiBold"/>
              <a:sym typeface="Nunito SemiBo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Txt file</a:t>
            </a:r>
            <a:endParaRPr/>
          </a:p>
        </p:txBody>
      </p:sp>
      <p:sp>
        <p:nvSpPr>
          <p:cNvPr id="262" name="Google Shape;262;p32"/>
          <p:cNvSpPr txBox="1"/>
          <p:nvPr>
            <p:ph idx="1" type="body"/>
          </p:nvPr>
        </p:nvSpPr>
        <p:spPr>
          <a:xfrm>
            <a:off x="1297500" y="1567550"/>
            <a:ext cx="32745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Then I put all the names of the tiles required in a txt file, in the format of LL-AAA (L for land and A for animal)</a:t>
            </a:r>
            <a:endParaRPr/>
          </a:p>
          <a:p>
            <a:pPr indent="0" lvl="0" marL="0" rtl="0" algn="l">
              <a:spcBef>
                <a:spcPts val="1200"/>
              </a:spcBef>
              <a:spcAft>
                <a:spcPts val="1200"/>
              </a:spcAft>
              <a:buNone/>
            </a:pPr>
            <a:r>
              <a:rPr lang="en"/>
              <a:t>For example, DL-FHB would be this image shown below</a:t>
            </a:r>
            <a:endParaRPr/>
          </a:p>
        </p:txBody>
      </p:sp>
      <p:pic>
        <p:nvPicPr>
          <p:cNvPr id="263" name="Google Shape;263;p32"/>
          <p:cNvPicPr preferRelativeResize="0"/>
          <p:nvPr/>
        </p:nvPicPr>
        <p:blipFill>
          <a:blip r:embed="rId3">
            <a:alphaModFix/>
          </a:blip>
          <a:stretch>
            <a:fillRect/>
          </a:stretch>
        </p:blipFill>
        <p:spPr>
          <a:xfrm>
            <a:off x="1384000" y="3011500"/>
            <a:ext cx="952500" cy="1104900"/>
          </a:xfrm>
          <a:prstGeom prst="rect">
            <a:avLst/>
          </a:prstGeom>
          <a:noFill/>
          <a:ln>
            <a:noFill/>
          </a:ln>
        </p:spPr>
      </p:pic>
      <p:pic>
        <p:nvPicPr>
          <p:cNvPr id="264" name="Google Shape;264;p32"/>
          <p:cNvPicPr preferRelativeResize="0"/>
          <p:nvPr/>
        </p:nvPicPr>
        <p:blipFill>
          <a:blip r:embed="rId4">
            <a:alphaModFix/>
          </a:blip>
          <a:stretch>
            <a:fillRect/>
          </a:stretch>
        </p:blipFill>
        <p:spPr>
          <a:xfrm>
            <a:off x="4960350" y="3011500"/>
            <a:ext cx="952500" cy="1104900"/>
          </a:xfrm>
          <a:prstGeom prst="rect">
            <a:avLst/>
          </a:prstGeom>
          <a:noFill/>
          <a:ln>
            <a:noFill/>
          </a:ln>
        </p:spPr>
      </p:pic>
      <p:sp>
        <p:nvSpPr>
          <p:cNvPr id="265" name="Google Shape;265;p32"/>
          <p:cNvSpPr txBox="1"/>
          <p:nvPr>
            <p:ph idx="1" type="body"/>
          </p:nvPr>
        </p:nvSpPr>
        <p:spPr>
          <a:xfrm>
            <a:off x="4729475" y="1567550"/>
            <a:ext cx="32745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For images that have only one animal, the animal part of the name would only be one letter long</a:t>
            </a:r>
            <a:endParaRPr/>
          </a:p>
          <a:p>
            <a:pPr indent="0" lvl="0" marL="0" rtl="0" algn="l">
              <a:spcBef>
                <a:spcPts val="1200"/>
              </a:spcBef>
              <a:spcAft>
                <a:spcPts val="1200"/>
              </a:spcAft>
              <a:buNone/>
            </a:pPr>
            <a:r>
              <a:rPr lang="en"/>
              <a:t>For example, the image below would be named as SS-E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Code</a:t>
            </a:r>
            <a:endParaRPr/>
          </a:p>
        </p:txBody>
      </p:sp>
      <p:sp>
        <p:nvSpPr>
          <p:cNvPr id="271" name="Google Shape;271;p3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 then wrote a python program that reads the text file for each tile image’s name. Through the name, the program takes the corresponding landmass image and the animal token images, and put the animal token images on the landmass image based on the number of animal tokens the tile has and format required</a:t>
            </a:r>
            <a:endParaRPr/>
          </a:p>
          <a:p>
            <a:pPr indent="0" lvl="0" marL="0" rtl="0" algn="ctr">
              <a:spcBef>
                <a:spcPts val="1200"/>
              </a:spcBef>
              <a:spcAft>
                <a:spcPts val="1200"/>
              </a:spcAft>
              <a:buNone/>
            </a:pPr>
            <a:r>
              <a:rPr lang="en"/>
              <a:t>1 token tile format			2 token tile format			3 token tile format</a:t>
            </a:r>
            <a:endParaRPr/>
          </a:p>
        </p:txBody>
      </p:sp>
      <p:pic>
        <p:nvPicPr>
          <p:cNvPr id="272" name="Google Shape;272;p33"/>
          <p:cNvPicPr preferRelativeResize="0"/>
          <p:nvPr/>
        </p:nvPicPr>
        <p:blipFill>
          <a:blip r:embed="rId3">
            <a:alphaModFix/>
          </a:blip>
          <a:stretch>
            <a:fillRect/>
          </a:stretch>
        </p:blipFill>
        <p:spPr>
          <a:xfrm>
            <a:off x="2047775" y="3101675"/>
            <a:ext cx="952500" cy="1104900"/>
          </a:xfrm>
          <a:prstGeom prst="rect">
            <a:avLst/>
          </a:prstGeom>
          <a:noFill/>
          <a:ln>
            <a:noFill/>
          </a:ln>
        </p:spPr>
      </p:pic>
      <p:pic>
        <p:nvPicPr>
          <p:cNvPr id="273" name="Google Shape;273;p33"/>
          <p:cNvPicPr preferRelativeResize="0"/>
          <p:nvPr/>
        </p:nvPicPr>
        <p:blipFill>
          <a:blip r:embed="rId4">
            <a:alphaModFix/>
          </a:blip>
          <a:stretch>
            <a:fillRect/>
          </a:stretch>
        </p:blipFill>
        <p:spPr>
          <a:xfrm>
            <a:off x="4340700" y="3101675"/>
            <a:ext cx="952500" cy="1104900"/>
          </a:xfrm>
          <a:prstGeom prst="rect">
            <a:avLst/>
          </a:prstGeom>
          <a:noFill/>
          <a:ln>
            <a:noFill/>
          </a:ln>
        </p:spPr>
      </p:pic>
      <p:pic>
        <p:nvPicPr>
          <p:cNvPr id="274" name="Google Shape;274;p33"/>
          <p:cNvPicPr preferRelativeResize="0"/>
          <p:nvPr/>
        </p:nvPicPr>
        <p:blipFill>
          <a:blip r:embed="rId5">
            <a:alphaModFix/>
          </a:blip>
          <a:stretch>
            <a:fillRect/>
          </a:stretch>
        </p:blipFill>
        <p:spPr>
          <a:xfrm>
            <a:off x="6633625" y="3101675"/>
            <a:ext cx="952500" cy="1104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4"/>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Thank you for listening</a:t>
            </a:r>
            <a:endParaRPr/>
          </a:p>
        </p:txBody>
      </p:sp>
      <p:sp>
        <p:nvSpPr>
          <p:cNvPr id="280" name="Google Shape;280;p34"/>
          <p:cNvSpPr txBox="1"/>
          <p:nvPr/>
        </p:nvSpPr>
        <p:spPr>
          <a:xfrm>
            <a:off x="1132525" y="3751450"/>
            <a:ext cx="3594300" cy="9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https://github.com/RyanHee/image_process</a:t>
            </a:r>
            <a:endParaRPr sz="1300">
              <a:solidFill>
                <a:schemeClr val="l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5"/>
          <p:cNvSpPr txBox="1"/>
          <p:nvPr>
            <p:ph type="title"/>
          </p:nvPr>
        </p:nvSpPr>
        <p:spPr>
          <a:xfrm>
            <a:off x="900050" y="2053000"/>
            <a:ext cx="4587000" cy="1148700"/>
          </a:xfrm>
          <a:prstGeom prst="rect">
            <a:avLst/>
          </a:prstGeom>
        </p:spPr>
        <p:txBody>
          <a:bodyPr anchorCtr="0" anchor="ctr" bIns="91425" lIns="91425" spcFirstLastPara="1" rIns="91425" wrap="square" tIns="91425">
            <a:normAutofit/>
          </a:bodyPr>
          <a:lstStyle/>
          <a:p>
            <a:pPr indent="-406400" lvl="0" marL="457200" rtl="0" algn="l">
              <a:spcBef>
                <a:spcPts val="0"/>
              </a:spcBef>
              <a:spcAft>
                <a:spcPts val="0"/>
              </a:spcAft>
              <a:buSzPts val="2800"/>
              <a:buAutoNum type="arabicPeriod"/>
            </a:pPr>
            <a:r>
              <a:rPr lang="en"/>
              <a:t>Why I learned image processing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got me into learning image processing</a:t>
            </a:r>
            <a:endParaRPr/>
          </a:p>
        </p:txBody>
      </p:sp>
      <p:sp>
        <p:nvSpPr>
          <p:cNvPr id="143" name="Google Shape;143;p16"/>
          <p:cNvSpPr txBox="1"/>
          <p:nvPr>
            <p:ph idx="1" type="body"/>
          </p:nvPr>
        </p:nvSpPr>
        <p:spPr>
          <a:xfrm>
            <a:off x="1068900" y="1719950"/>
            <a:ext cx="3274500" cy="1837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We have a project for CS3 where we had to program the game Cascadia, my group wanted  high quality images for the game pieces</a:t>
            </a:r>
            <a:endParaRPr sz="1600"/>
          </a:p>
        </p:txBody>
      </p:sp>
      <p:pic>
        <p:nvPicPr>
          <p:cNvPr id="144" name="Google Shape;144;p16"/>
          <p:cNvPicPr preferRelativeResize="0"/>
          <p:nvPr/>
        </p:nvPicPr>
        <p:blipFill>
          <a:blip r:embed="rId3">
            <a:alphaModFix/>
          </a:blip>
          <a:stretch>
            <a:fillRect/>
          </a:stretch>
        </p:blipFill>
        <p:spPr>
          <a:xfrm>
            <a:off x="5316550" y="1518100"/>
            <a:ext cx="3056175" cy="3056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got me into learning image processing</a:t>
            </a:r>
            <a:endParaRPr/>
          </a:p>
        </p:txBody>
      </p:sp>
      <p:sp>
        <p:nvSpPr>
          <p:cNvPr id="150" name="Google Shape;150;p17"/>
          <p:cNvSpPr txBox="1"/>
          <p:nvPr>
            <p:ph idx="1" type="body"/>
          </p:nvPr>
        </p:nvSpPr>
        <p:spPr>
          <a:xfrm>
            <a:off x="5281350" y="1567550"/>
            <a:ext cx="3055200" cy="1303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We searched online and couldn’t find images of these pieces, instead, we found images of landmass tiles (hexagon) and images of animal tokens (circle animal).</a:t>
            </a:r>
            <a:endParaRPr/>
          </a:p>
        </p:txBody>
      </p:sp>
      <p:pic>
        <p:nvPicPr>
          <p:cNvPr id="151" name="Google Shape;151;p17"/>
          <p:cNvPicPr preferRelativeResize="0"/>
          <p:nvPr/>
        </p:nvPicPr>
        <p:blipFill>
          <a:blip r:embed="rId3">
            <a:alphaModFix/>
          </a:blip>
          <a:stretch>
            <a:fillRect/>
          </a:stretch>
        </p:blipFill>
        <p:spPr>
          <a:xfrm>
            <a:off x="2769913" y="2090725"/>
            <a:ext cx="958025" cy="1111300"/>
          </a:xfrm>
          <a:prstGeom prst="rect">
            <a:avLst/>
          </a:prstGeom>
          <a:noFill/>
          <a:ln>
            <a:noFill/>
          </a:ln>
        </p:spPr>
      </p:pic>
      <p:pic>
        <p:nvPicPr>
          <p:cNvPr id="152" name="Google Shape;152;p17"/>
          <p:cNvPicPr preferRelativeResize="0"/>
          <p:nvPr/>
        </p:nvPicPr>
        <p:blipFill>
          <a:blip r:embed="rId4">
            <a:alphaModFix/>
          </a:blip>
          <a:stretch>
            <a:fillRect/>
          </a:stretch>
        </p:blipFill>
        <p:spPr>
          <a:xfrm>
            <a:off x="1141900" y="3365675"/>
            <a:ext cx="571500" cy="571500"/>
          </a:xfrm>
          <a:prstGeom prst="rect">
            <a:avLst/>
          </a:prstGeom>
          <a:noFill/>
          <a:ln>
            <a:noFill/>
          </a:ln>
        </p:spPr>
      </p:pic>
      <p:pic>
        <p:nvPicPr>
          <p:cNvPr id="153" name="Google Shape;153;p17"/>
          <p:cNvPicPr preferRelativeResize="0"/>
          <p:nvPr/>
        </p:nvPicPr>
        <p:blipFill>
          <a:blip r:embed="rId5">
            <a:alphaModFix/>
          </a:blip>
          <a:stretch>
            <a:fillRect/>
          </a:stretch>
        </p:blipFill>
        <p:spPr>
          <a:xfrm>
            <a:off x="978275" y="2125100"/>
            <a:ext cx="898750" cy="1042550"/>
          </a:xfrm>
          <a:prstGeom prst="rect">
            <a:avLst/>
          </a:prstGeom>
          <a:noFill/>
          <a:ln>
            <a:noFill/>
          </a:ln>
        </p:spPr>
      </p:pic>
      <p:sp>
        <p:nvSpPr>
          <p:cNvPr id="154" name="Google Shape;154;p17"/>
          <p:cNvSpPr txBox="1"/>
          <p:nvPr>
            <p:ph idx="1" type="body"/>
          </p:nvPr>
        </p:nvSpPr>
        <p:spPr>
          <a:xfrm>
            <a:off x="757143" y="1536450"/>
            <a:ext cx="1341000" cy="445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What we have</a:t>
            </a:r>
            <a:endParaRPr/>
          </a:p>
        </p:txBody>
      </p:sp>
      <p:sp>
        <p:nvSpPr>
          <p:cNvPr id="155" name="Google Shape;155;p17"/>
          <p:cNvSpPr txBox="1"/>
          <p:nvPr>
            <p:ph idx="1" type="body"/>
          </p:nvPr>
        </p:nvSpPr>
        <p:spPr>
          <a:xfrm>
            <a:off x="2578418" y="1536438"/>
            <a:ext cx="1341000" cy="445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What we want</a:t>
            </a:r>
            <a:endParaRPr/>
          </a:p>
        </p:txBody>
      </p:sp>
      <p:pic>
        <p:nvPicPr>
          <p:cNvPr id="156" name="Google Shape;156;p17"/>
          <p:cNvPicPr preferRelativeResize="0"/>
          <p:nvPr/>
        </p:nvPicPr>
        <p:blipFill>
          <a:blip r:embed="rId6">
            <a:alphaModFix/>
          </a:blip>
          <a:stretch>
            <a:fillRect/>
          </a:stretch>
        </p:blipFill>
        <p:spPr>
          <a:xfrm>
            <a:off x="4214550" y="3569725"/>
            <a:ext cx="660925" cy="766675"/>
          </a:xfrm>
          <a:prstGeom prst="rect">
            <a:avLst/>
          </a:prstGeom>
          <a:noFill/>
          <a:ln>
            <a:noFill/>
          </a:ln>
        </p:spPr>
      </p:pic>
      <p:pic>
        <p:nvPicPr>
          <p:cNvPr id="157" name="Google Shape;157;p17"/>
          <p:cNvPicPr preferRelativeResize="0"/>
          <p:nvPr/>
        </p:nvPicPr>
        <p:blipFill>
          <a:blip r:embed="rId7">
            <a:alphaModFix/>
          </a:blip>
          <a:stretch>
            <a:fillRect/>
          </a:stretch>
        </p:blipFill>
        <p:spPr>
          <a:xfrm>
            <a:off x="5130700" y="3569727"/>
            <a:ext cx="660925" cy="766673"/>
          </a:xfrm>
          <a:prstGeom prst="rect">
            <a:avLst/>
          </a:prstGeom>
          <a:noFill/>
          <a:ln>
            <a:noFill/>
          </a:ln>
        </p:spPr>
      </p:pic>
      <p:sp>
        <p:nvSpPr>
          <p:cNvPr id="158" name="Google Shape;158;p17"/>
          <p:cNvSpPr txBox="1"/>
          <p:nvPr>
            <p:ph idx="1" type="body"/>
          </p:nvPr>
        </p:nvSpPr>
        <p:spPr>
          <a:xfrm>
            <a:off x="6173050" y="2897225"/>
            <a:ext cx="2276400" cy="1871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We also had to make images like these, in total we needed to make 95 images.</a:t>
            </a:r>
            <a:endParaRPr/>
          </a:p>
          <a:p>
            <a:pPr indent="0" lvl="0" marL="0" rtl="0" algn="l">
              <a:spcBef>
                <a:spcPts val="1200"/>
              </a:spcBef>
              <a:spcAft>
                <a:spcPts val="1200"/>
              </a:spcAft>
              <a:buNone/>
            </a:pPr>
            <a:r>
              <a:rPr lang="en"/>
              <a:t>Using python means an increased level of efficiency and precision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8"/>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2.  Setup and basic code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600"/>
              <a:t>Setting up (Python + Library)</a:t>
            </a:r>
            <a:endParaRPr sz="3600"/>
          </a:p>
        </p:txBody>
      </p:sp>
      <p:sp>
        <p:nvSpPr>
          <p:cNvPr id="169" name="Google Shape;169;p19"/>
          <p:cNvSpPr txBox="1"/>
          <p:nvPr>
            <p:ph idx="1" type="body"/>
          </p:nvPr>
        </p:nvSpPr>
        <p:spPr>
          <a:xfrm>
            <a:off x="6316550" y="1745950"/>
            <a:ext cx="2469900" cy="1900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AutoNum type="arabicPeriod"/>
            </a:pPr>
            <a:r>
              <a:rPr lang="en" sz="1600"/>
              <a:t>Download python</a:t>
            </a:r>
            <a:endParaRPr sz="1600"/>
          </a:p>
          <a:p>
            <a:pPr indent="-330200" lvl="0" marL="457200" rtl="0" algn="l">
              <a:spcBef>
                <a:spcPts val="0"/>
              </a:spcBef>
              <a:spcAft>
                <a:spcPts val="0"/>
              </a:spcAft>
              <a:buSzPts val="1600"/>
              <a:buAutoNum type="arabicPeriod"/>
            </a:pPr>
            <a:r>
              <a:rPr lang="en" sz="1600"/>
              <a:t>Go to terminal on your IDE and install Pillow with pip install</a:t>
            </a:r>
            <a:endParaRPr sz="1600"/>
          </a:p>
        </p:txBody>
      </p:sp>
      <p:pic>
        <p:nvPicPr>
          <p:cNvPr id="170" name="Google Shape;170;p19"/>
          <p:cNvPicPr preferRelativeResize="0"/>
          <p:nvPr/>
        </p:nvPicPr>
        <p:blipFill>
          <a:blip r:embed="rId3">
            <a:alphaModFix/>
          </a:blip>
          <a:stretch>
            <a:fillRect/>
          </a:stretch>
        </p:blipFill>
        <p:spPr>
          <a:xfrm>
            <a:off x="116625" y="1460250"/>
            <a:ext cx="6057900" cy="3225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Basic code</a:t>
            </a:r>
            <a:endParaRPr/>
          </a:p>
        </p:txBody>
      </p:sp>
      <p:sp>
        <p:nvSpPr>
          <p:cNvPr id="176" name="Google Shape;176;p2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solidFill>
                  <a:srgbClr val="FFFFFF"/>
                </a:solidFill>
              </a:rPr>
              <a:t>Import: </a:t>
            </a:r>
            <a:r>
              <a:rPr lang="en" sz="1800">
                <a:solidFill>
                  <a:srgbClr val="E69138"/>
                </a:solidFill>
              </a:rPr>
              <a:t>from</a:t>
            </a:r>
            <a:r>
              <a:rPr lang="en" sz="1800"/>
              <a:t> PIL </a:t>
            </a:r>
            <a:r>
              <a:rPr lang="en" sz="1800">
                <a:solidFill>
                  <a:srgbClr val="E69138"/>
                </a:solidFill>
              </a:rPr>
              <a:t>import</a:t>
            </a:r>
            <a:r>
              <a:rPr lang="en" sz="1800"/>
              <a:t> Image</a:t>
            </a:r>
            <a:endParaRPr sz="1800"/>
          </a:p>
          <a:p>
            <a:pPr indent="0" lvl="0" marL="0" rtl="0" algn="l">
              <a:spcBef>
                <a:spcPts val="1200"/>
              </a:spcBef>
              <a:spcAft>
                <a:spcPts val="0"/>
              </a:spcAft>
              <a:buNone/>
            </a:pPr>
            <a:r>
              <a:rPr lang="en" sz="1800"/>
              <a:t>Open: </a:t>
            </a:r>
            <a:r>
              <a:rPr lang="en" sz="1800"/>
              <a:t>my_image = Image.open(</a:t>
            </a:r>
            <a:r>
              <a:rPr lang="en" sz="1800">
                <a:solidFill>
                  <a:srgbClr val="6AA84F"/>
                </a:solidFill>
              </a:rPr>
              <a:t>‘image.png’</a:t>
            </a:r>
            <a:r>
              <a:rPr lang="en" sz="1800"/>
              <a:t>)</a:t>
            </a:r>
            <a:endParaRPr sz="1800"/>
          </a:p>
          <a:p>
            <a:pPr indent="0" lvl="0" marL="0" rtl="0" algn="l">
              <a:spcBef>
                <a:spcPts val="1200"/>
              </a:spcBef>
              <a:spcAft>
                <a:spcPts val="0"/>
              </a:spcAft>
              <a:buNone/>
            </a:pPr>
            <a:r>
              <a:rPr lang="en" sz="1800"/>
              <a:t>Convert: my_image = my_image.convert(</a:t>
            </a:r>
            <a:r>
              <a:rPr lang="en" sz="1800">
                <a:solidFill>
                  <a:srgbClr val="6AA84F"/>
                </a:solidFill>
              </a:rPr>
              <a:t>‘RGBA’</a:t>
            </a:r>
            <a:r>
              <a:rPr lang="en" sz="1800"/>
              <a:t>)</a:t>
            </a:r>
            <a:endParaRPr sz="1800"/>
          </a:p>
          <a:p>
            <a:pPr indent="0" lvl="0" marL="0" rtl="0" algn="l">
              <a:spcBef>
                <a:spcPts val="1200"/>
              </a:spcBef>
              <a:spcAft>
                <a:spcPts val="0"/>
              </a:spcAft>
              <a:buNone/>
            </a:pPr>
            <a:r>
              <a:rPr lang="en" sz="1800"/>
              <a:t>Resize: my_image.resize(width, </a:t>
            </a:r>
            <a:r>
              <a:rPr lang="en" sz="1800"/>
              <a:t>height</a:t>
            </a:r>
            <a:r>
              <a:rPr lang="en" sz="1800"/>
              <a:t>);</a:t>
            </a:r>
            <a:endParaRPr sz="1800"/>
          </a:p>
          <a:p>
            <a:pPr indent="0" lvl="0" marL="0" rtl="0" algn="l">
              <a:spcBef>
                <a:spcPts val="1200"/>
              </a:spcBef>
              <a:spcAft>
                <a:spcPts val="0"/>
              </a:spcAft>
              <a:buNone/>
            </a:pPr>
            <a:r>
              <a:rPr lang="en" sz="1800"/>
              <a:t>Save: my_image.save(</a:t>
            </a:r>
            <a:r>
              <a:rPr lang="en" sz="1800">
                <a:solidFill>
                  <a:srgbClr val="6AA84F"/>
                </a:solidFill>
              </a:rPr>
              <a:t>‘my_image.png’</a:t>
            </a:r>
            <a:r>
              <a:rPr lang="en" sz="1800"/>
              <a:t>)</a:t>
            </a:r>
            <a:endParaRPr sz="1800"/>
          </a:p>
          <a:p>
            <a:pPr indent="0" lvl="0" marL="0" rtl="0" algn="l">
              <a:spcBef>
                <a:spcPts val="1200"/>
              </a:spcBef>
              <a:spcAft>
                <a:spcPts val="1200"/>
              </a:spcAft>
              <a:buNone/>
            </a:pPr>
            <a:r>
              <a:rPr lang="en" sz="1800"/>
              <a:t>Close: my_image.close()</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Program outline</a:t>
            </a:r>
            <a:endParaRPr/>
          </a:p>
        </p:txBody>
      </p:sp>
      <p:sp>
        <p:nvSpPr>
          <p:cNvPr id="182" name="Google Shape;182;p21"/>
          <p:cNvSpPr txBox="1"/>
          <p:nvPr>
            <p:ph idx="1" type="body"/>
          </p:nvPr>
        </p:nvSpPr>
        <p:spPr>
          <a:xfrm>
            <a:off x="1297500" y="2571750"/>
            <a:ext cx="2052900" cy="755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You code will most likely look something like this</a:t>
            </a:r>
            <a:endParaRPr/>
          </a:p>
        </p:txBody>
      </p:sp>
      <p:pic>
        <p:nvPicPr>
          <p:cNvPr id="183" name="Google Shape;183;p21"/>
          <p:cNvPicPr preferRelativeResize="0"/>
          <p:nvPr/>
        </p:nvPicPr>
        <p:blipFill>
          <a:blip r:embed="rId3">
            <a:alphaModFix/>
          </a:blip>
          <a:stretch>
            <a:fillRect/>
          </a:stretch>
        </p:blipFill>
        <p:spPr>
          <a:xfrm>
            <a:off x="4006075" y="1556300"/>
            <a:ext cx="4000500" cy="2933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